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59" r:id="rId2"/>
    <p:sldId id="262" r:id="rId3"/>
    <p:sldId id="260" r:id="rId4"/>
    <p:sldId id="261" r:id="rId5"/>
    <p:sldId id="263" r:id="rId6"/>
  </p:sldIdLst>
  <p:sldSz cx="9144000" cy="6858000" type="screen4x3"/>
  <p:notesSz cx="6858000" cy="9144000"/>
  <p:defaultTextStyle>
    <a:defPPr>
      <a:defRPr lang="fr-FR"/>
    </a:defPPr>
    <a:lvl1pPr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0844D84-E20F-41BC-91A9-2C1ADB9BFF3C}" v="339" dt="2024-12-02T17:06:30.976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201" autoAdjust="0"/>
  </p:normalViewPr>
  <p:slideViewPr>
    <p:cSldViewPr>
      <p:cViewPr varScale="1">
        <p:scale>
          <a:sx n="171" d="100"/>
          <a:sy n="171" d="100"/>
        </p:scale>
        <p:origin x="4182" y="12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13" Type="http://schemas.microsoft.com/office/2015/10/relationships/revisionInfo" Target="revisionInfo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microsoft.com/office/2016/11/relationships/changesInfo" Target="changesInfos/changesInfo1.xml"/><Relationship Id="rId2" Type="http://schemas.openxmlformats.org/officeDocument/2006/relationships/slide" Target="slides/slide1.xml"/><Relationship Id="rId16" Type="http://schemas.openxmlformats.org/officeDocument/2006/relationships/customXml" Target="../customXml/item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customXml" Target="../customXml/item2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Relationship Id="rId14" Type="http://schemas.openxmlformats.org/officeDocument/2006/relationships/customXml" Target="../customXml/item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Eric BOZIER" userId="ed56e1c2-849c-41ae-8d1f-545d01a983fd" providerId="ADAL" clId="{60844D84-E20F-41BC-91A9-2C1ADB9BFF3C}"/>
    <pc:docChg chg="undo custSel addSld modSld">
      <pc:chgData name="Eric BOZIER" userId="ed56e1c2-849c-41ae-8d1f-545d01a983fd" providerId="ADAL" clId="{60844D84-E20F-41BC-91A9-2C1ADB9BFF3C}" dt="2024-12-02T17:17:20.078" v="1306" actId="20577"/>
      <pc:docMkLst>
        <pc:docMk/>
      </pc:docMkLst>
      <pc:sldChg chg="addSp delSp modSp mod">
        <pc:chgData name="Eric BOZIER" userId="ed56e1c2-849c-41ae-8d1f-545d01a983fd" providerId="ADAL" clId="{60844D84-E20F-41BC-91A9-2C1ADB9BFF3C}" dt="2024-12-02T17:17:20.078" v="1306" actId="20577"/>
        <pc:sldMkLst>
          <pc:docMk/>
          <pc:sldMk cId="0" sldId="259"/>
        </pc:sldMkLst>
        <pc:spChg chg="add mod">
          <ac:chgData name="Eric BOZIER" userId="ed56e1c2-849c-41ae-8d1f-545d01a983fd" providerId="ADAL" clId="{60844D84-E20F-41BC-91A9-2C1ADB9BFF3C}" dt="2024-12-02T15:14:59.829" v="752" actId="1076"/>
          <ac:spMkLst>
            <pc:docMk/>
            <pc:sldMk cId="0" sldId="259"/>
            <ac:spMk id="8" creationId="{48A2EAB8-0660-EDB7-B267-769276BFF54F}"/>
          </ac:spMkLst>
        </pc:spChg>
        <pc:spChg chg="mod">
          <ac:chgData name="Eric BOZIER" userId="ed56e1c2-849c-41ae-8d1f-545d01a983fd" providerId="ADAL" clId="{60844D84-E20F-41BC-91A9-2C1ADB9BFF3C}" dt="2024-12-02T15:11:33.840" v="668" actId="1076"/>
          <ac:spMkLst>
            <pc:docMk/>
            <pc:sldMk cId="0" sldId="259"/>
            <ac:spMk id="9" creationId="{783B0A18-4A12-B805-3708-C10841EA7DDB}"/>
          </ac:spMkLst>
        </pc:spChg>
        <pc:spChg chg="del">
          <ac:chgData name="Eric BOZIER" userId="ed56e1c2-849c-41ae-8d1f-545d01a983fd" providerId="ADAL" clId="{60844D84-E20F-41BC-91A9-2C1ADB9BFF3C}" dt="2024-12-02T13:27:59.872" v="129" actId="478"/>
          <ac:spMkLst>
            <pc:docMk/>
            <pc:sldMk cId="0" sldId="259"/>
            <ac:spMk id="10" creationId="{1DDE8051-0779-7A80-47FE-67C7F277579C}"/>
          </ac:spMkLst>
        </pc:spChg>
        <pc:spChg chg="add mod">
          <ac:chgData name="Eric BOZIER" userId="ed56e1c2-849c-41ae-8d1f-545d01a983fd" providerId="ADAL" clId="{60844D84-E20F-41BC-91A9-2C1ADB9BFF3C}" dt="2024-12-02T13:28:46.794" v="140" actId="1038"/>
          <ac:spMkLst>
            <pc:docMk/>
            <pc:sldMk cId="0" sldId="259"/>
            <ac:spMk id="11" creationId="{90564552-26BF-4573-66D6-13D4C97E1FBD}"/>
          </ac:spMkLst>
        </pc:spChg>
        <pc:spChg chg="add mod">
          <ac:chgData name="Eric BOZIER" userId="ed56e1c2-849c-41ae-8d1f-545d01a983fd" providerId="ADAL" clId="{60844D84-E20F-41BC-91A9-2C1ADB9BFF3C}" dt="2024-12-02T13:28:46.794" v="140" actId="1038"/>
          <ac:spMkLst>
            <pc:docMk/>
            <pc:sldMk cId="0" sldId="259"/>
            <ac:spMk id="12" creationId="{3411FB47-6F5B-EC9E-7B93-071A13934FB7}"/>
          </ac:spMkLst>
        </pc:spChg>
        <pc:spChg chg="del mod">
          <ac:chgData name="Eric BOZIER" userId="ed56e1c2-849c-41ae-8d1f-545d01a983fd" providerId="ADAL" clId="{60844D84-E20F-41BC-91A9-2C1ADB9BFF3C}" dt="2024-12-02T13:28:21.923" v="135" actId="478"/>
          <ac:spMkLst>
            <pc:docMk/>
            <pc:sldMk cId="0" sldId="259"/>
            <ac:spMk id="13" creationId="{00AD5531-8CF6-ED17-FF2D-1D701CD44C8F}"/>
          </ac:spMkLst>
        </pc:spChg>
        <pc:spChg chg="mod">
          <ac:chgData name="Eric BOZIER" userId="ed56e1c2-849c-41ae-8d1f-545d01a983fd" providerId="ADAL" clId="{60844D84-E20F-41BC-91A9-2C1ADB9BFF3C}" dt="2024-12-02T13:51:17.972" v="197" actId="1036"/>
          <ac:spMkLst>
            <pc:docMk/>
            <pc:sldMk cId="0" sldId="259"/>
            <ac:spMk id="16" creationId="{7552CA50-49A0-38C8-DC1A-BEB30F9D5E0C}"/>
          </ac:spMkLst>
        </pc:spChg>
        <pc:spChg chg="del mod">
          <ac:chgData name="Eric BOZIER" userId="ed56e1c2-849c-41ae-8d1f-545d01a983fd" providerId="ADAL" clId="{60844D84-E20F-41BC-91A9-2C1ADB9BFF3C}" dt="2024-12-02T14:57:56.156" v="562" actId="478"/>
          <ac:spMkLst>
            <pc:docMk/>
            <pc:sldMk cId="0" sldId="259"/>
            <ac:spMk id="18" creationId="{7BBB861A-1949-045D-AA9F-FF36CB486DED}"/>
          </ac:spMkLst>
        </pc:spChg>
        <pc:spChg chg="mod">
          <ac:chgData name="Eric BOZIER" userId="ed56e1c2-849c-41ae-8d1f-545d01a983fd" providerId="ADAL" clId="{60844D84-E20F-41BC-91A9-2C1ADB9BFF3C}" dt="2024-12-02T13:28:46.794" v="140" actId="1038"/>
          <ac:spMkLst>
            <pc:docMk/>
            <pc:sldMk cId="0" sldId="259"/>
            <ac:spMk id="19" creationId="{F8D693D3-78FC-EF70-3635-0282975BC952}"/>
          </ac:spMkLst>
        </pc:spChg>
        <pc:spChg chg="mod">
          <ac:chgData name="Eric BOZIER" userId="ed56e1c2-849c-41ae-8d1f-545d01a983fd" providerId="ADAL" clId="{60844D84-E20F-41BC-91A9-2C1ADB9BFF3C}" dt="2024-12-02T13:28:46.794" v="140" actId="1038"/>
          <ac:spMkLst>
            <pc:docMk/>
            <pc:sldMk cId="0" sldId="259"/>
            <ac:spMk id="21" creationId="{605EB4F9-4903-3271-00B8-AF0D18112B7D}"/>
          </ac:spMkLst>
        </pc:spChg>
        <pc:spChg chg="del mod">
          <ac:chgData name="Eric BOZIER" userId="ed56e1c2-849c-41ae-8d1f-545d01a983fd" providerId="ADAL" clId="{60844D84-E20F-41BC-91A9-2C1ADB9BFF3C}" dt="2024-12-02T13:50:17.964" v="172" actId="478"/>
          <ac:spMkLst>
            <pc:docMk/>
            <pc:sldMk cId="0" sldId="259"/>
            <ac:spMk id="23" creationId="{8E4AB66C-D1AF-D8C2-2948-D87E0380FD1F}"/>
          </ac:spMkLst>
        </pc:spChg>
        <pc:spChg chg="del mod">
          <ac:chgData name="Eric BOZIER" userId="ed56e1c2-849c-41ae-8d1f-545d01a983fd" providerId="ADAL" clId="{60844D84-E20F-41BC-91A9-2C1ADB9BFF3C}" dt="2024-12-02T13:50:29.891" v="177" actId="478"/>
          <ac:spMkLst>
            <pc:docMk/>
            <pc:sldMk cId="0" sldId="259"/>
            <ac:spMk id="24" creationId="{6A2D489E-0990-EC98-CA73-4B73C4F9B093}"/>
          </ac:spMkLst>
        </pc:spChg>
        <pc:spChg chg="del mod">
          <ac:chgData name="Eric BOZIER" userId="ed56e1c2-849c-41ae-8d1f-545d01a983fd" providerId="ADAL" clId="{60844D84-E20F-41BC-91A9-2C1ADB9BFF3C}" dt="2024-12-02T13:50:31.457" v="178" actId="478"/>
          <ac:spMkLst>
            <pc:docMk/>
            <pc:sldMk cId="0" sldId="259"/>
            <ac:spMk id="25" creationId="{4A3B0DEC-5AC2-B91E-B534-6B3B84063BDF}"/>
          </ac:spMkLst>
        </pc:spChg>
        <pc:spChg chg="mod">
          <ac:chgData name="Eric BOZIER" userId="ed56e1c2-849c-41ae-8d1f-545d01a983fd" providerId="ADAL" clId="{60844D84-E20F-41BC-91A9-2C1ADB9BFF3C}" dt="2024-12-02T13:55:43.677" v="215" actId="20577"/>
          <ac:spMkLst>
            <pc:docMk/>
            <pc:sldMk cId="0" sldId="259"/>
            <ac:spMk id="27" creationId="{888286D9-A1E6-BF6F-5AA6-44C83B8E133D}"/>
          </ac:spMkLst>
        </pc:spChg>
        <pc:spChg chg="del mod">
          <ac:chgData name="Eric BOZIER" userId="ed56e1c2-849c-41ae-8d1f-545d01a983fd" providerId="ADAL" clId="{60844D84-E20F-41BC-91A9-2C1ADB9BFF3C}" dt="2024-12-02T14:57:56.156" v="562" actId="478"/>
          <ac:spMkLst>
            <pc:docMk/>
            <pc:sldMk cId="0" sldId="259"/>
            <ac:spMk id="29" creationId="{E2EE3B92-7927-1DEA-2051-8E887B45A015}"/>
          </ac:spMkLst>
        </pc:spChg>
        <pc:spChg chg="add mod">
          <ac:chgData name="Eric BOZIER" userId="ed56e1c2-849c-41ae-8d1f-545d01a983fd" providerId="ADAL" clId="{60844D84-E20F-41BC-91A9-2C1ADB9BFF3C}" dt="2024-12-02T14:05:06.837" v="279" actId="1076"/>
          <ac:spMkLst>
            <pc:docMk/>
            <pc:sldMk cId="0" sldId="259"/>
            <ac:spMk id="30" creationId="{7FC92E49-4426-852E-CD1F-27C8C1E3EC83}"/>
          </ac:spMkLst>
        </pc:spChg>
        <pc:spChg chg="mod ord">
          <ac:chgData name="Eric BOZIER" userId="ed56e1c2-849c-41ae-8d1f-545d01a983fd" providerId="ADAL" clId="{60844D84-E20F-41BC-91A9-2C1ADB9BFF3C}" dt="2024-12-02T15:11:01.211" v="656" actId="14100"/>
          <ac:spMkLst>
            <pc:docMk/>
            <pc:sldMk cId="0" sldId="259"/>
            <ac:spMk id="31" creationId="{DD963C07-2E96-E92C-CB4A-830853E71A8D}"/>
          </ac:spMkLst>
        </pc:spChg>
        <pc:spChg chg="mod">
          <ac:chgData name="Eric BOZIER" userId="ed56e1c2-849c-41ae-8d1f-545d01a983fd" providerId="ADAL" clId="{60844D84-E20F-41BC-91A9-2C1ADB9BFF3C}" dt="2024-12-02T13:51:30.340" v="199" actId="14100"/>
          <ac:spMkLst>
            <pc:docMk/>
            <pc:sldMk cId="0" sldId="259"/>
            <ac:spMk id="32" creationId="{6C8CF05C-E6E7-6F16-A17F-7516E844C3A5}"/>
          </ac:spMkLst>
        </pc:spChg>
        <pc:spChg chg="mod">
          <ac:chgData name="Eric BOZIER" userId="ed56e1c2-849c-41ae-8d1f-545d01a983fd" providerId="ADAL" clId="{60844D84-E20F-41BC-91A9-2C1ADB9BFF3C}" dt="2024-12-02T15:14:05.755" v="738" actId="1076"/>
          <ac:spMkLst>
            <pc:docMk/>
            <pc:sldMk cId="0" sldId="259"/>
            <ac:spMk id="34" creationId="{6D7AB6FF-F107-149B-1A6F-C6D42BF1C19E}"/>
          </ac:spMkLst>
        </pc:spChg>
        <pc:spChg chg="mod">
          <ac:chgData name="Eric BOZIER" userId="ed56e1c2-849c-41ae-8d1f-545d01a983fd" providerId="ADAL" clId="{60844D84-E20F-41BC-91A9-2C1ADB9BFF3C}" dt="2024-12-02T14:42:37.135" v="371" actId="1036"/>
          <ac:spMkLst>
            <pc:docMk/>
            <pc:sldMk cId="0" sldId="259"/>
            <ac:spMk id="35" creationId="{B9F42A43-051E-4C73-53C3-03D2FFBAFC73}"/>
          </ac:spMkLst>
        </pc:spChg>
        <pc:spChg chg="add mod">
          <ac:chgData name="Eric BOZIER" userId="ed56e1c2-849c-41ae-8d1f-545d01a983fd" providerId="ADAL" clId="{60844D84-E20F-41BC-91A9-2C1ADB9BFF3C}" dt="2024-12-02T13:28:46.794" v="140" actId="1038"/>
          <ac:spMkLst>
            <pc:docMk/>
            <pc:sldMk cId="0" sldId="259"/>
            <ac:spMk id="36" creationId="{BEAA3BBF-C555-D0DD-B75B-896A3BBBEB5E}"/>
          </ac:spMkLst>
        </pc:spChg>
        <pc:spChg chg="add mod">
          <ac:chgData name="Eric BOZIER" userId="ed56e1c2-849c-41ae-8d1f-545d01a983fd" providerId="ADAL" clId="{60844D84-E20F-41BC-91A9-2C1ADB9BFF3C}" dt="2024-12-02T17:17:20.078" v="1306" actId="20577"/>
          <ac:spMkLst>
            <pc:docMk/>
            <pc:sldMk cId="0" sldId="259"/>
            <ac:spMk id="40" creationId="{F4EAF1E2-E813-205B-34B5-4F5BBC0599B3}"/>
          </ac:spMkLst>
        </pc:spChg>
        <pc:spChg chg="mod">
          <ac:chgData name="Eric BOZIER" userId="ed56e1c2-849c-41ae-8d1f-545d01a983fd" providerId="ADAL" clId="{60844D84-E20F-41BC-91A9-2C1ADB9BFF3C}" dt="2024-12-02T13:28:46.794" v="140" actId="1038"/>
          <ac:spMkLst>
            <pc:docMk/>
            <pc:sldMk cId="0" sldId="259"/>
            <ac:spMk id="49" creationId="{00000000-0000-0000-0000-000000000000}"/>
          </ac:spMkLst>
        </pc:spChg>
        <pc:spChg chg="mod">
          <ac:chgData name="Eric BOZIER" userId="ed56e1c2-849c-41ae-8d1f-545d01a983fd" providerId="ADAL" clId="{60844D84-E20F-41BC-91A9-2C1ADB9BFF3C}" dt="2024-12-02T13:28:46.794" v="140" actId="1038"/>
          <ac:spMkLst>
            <pc:docMk/>
            <pc:sldMk cId="0" sldId="259"/>
            <ac:spMk id="50" creationId="{177E97B5-69D9-DDF8-CDB8-44810423318C}"/>
          </ac:spMkLst>
        </pc:spChg>
        <pc:spChg chg="mod">
          <ac:chgData name="Eric BOZIER" userId="ed56e1c2-849c-41ae-8d1f-545d01a983fd" providerId="ADAL" clId="{60844D84-E20F-41BC-91A9-2C1ADB9BFF3C}" dt="2024-12-02T15:10:38.703" v="653" actId="1076"/>
          <ac:spMkLst>
            <pc:docMk/>
            <pc:sldMk cId="0" sldId="259"/>
            <ac:spMk id="52" creationId="{1635CB7C-BB6D-6B2E-322A-351D39A4CEF5}"/>
          </ac:spMkLst>
        </pc:spChg>
        <pc:spChg chg="mod">
          <ac:chgData name="Eric BOZIER" userId="ed56e1c2-849c-41ae-8d1f-545d01a983fd" providerId="ADAL" clId="{60844D84-E20F-41BC-91A9-2C1ADB9BFF3C}" dt="2024-12-02T14:33:12.241" v="281" actId="14100"/>
          <ac:spMkLst>
            <pc:docMk/>
            <pc:sldMk cId="0" sldId="259"/>
            <ac:spMk id="53" creationId="{00000000-0000-0000-0000-000000000000}"/>
          </ac:spMkLst>
        </pc:spChg>
        <pc:spChg chg="mod">
          <ac:chgData name="Eric BOZIER" userId="ed56e1c2-849c-41ae-8d1f-545d01a983fd" providerId="ADAL" clId="{60844D84-E20F-41BC-91A9-2C1ADB9BFF3C}" dt="2024-12-02T14:33:10.011" v="280" actId="1076"/>
          <ac:spMkLst>
            <pc:docMk/>
            <pc:sldMk cId="0" sldId="259"/>
            <ac:spMk id="54" creationId="{00000000-0000-0000-0000-000000000000}"/>
          </ac:spMkLst>
        </pc:spChg>
        <pc:spChg chg="mod">
          <ac:chgData name="Eric BOZIER" userId="ed56e1c2-849c-41ae-8d1f-545d01a983fd" providerId="ADAL" clId="{60844D84-E20F-41BC-91A9-2C1ADB9BFF3C}" dt="2024-12-02T13:28:46.794" v="140" actId="1038"/>
          <ac:spMkLst>
            <pc:docMk/>
            <pc:sldMk cId="0" sldId="259"/>
            <ac:spMk id="55" creationId="{00000000-0000-0000-0000-000000000000}"/>
          </ac:spMkLst>
        </pc:spChg>
        <pc:spChg chg="mod">
          <ac:chgData name="Eric BOZIER" userId="ed56e1c2-849c-41ae-8d1f-545d01a983fd" providerId="ADAL" clId="{60844D84-E20F-41BC-91A9-2C1ADB9BFF3C}" dt="2024-12-02T14:42:26.750" v="359" actId="1035"/>
          <ac:spMkLst>
            <pc:docMk/>
            <pc:sldMk cId="0" sldId="259"/>
            <ac:spMk id="56" creationId="{66CE9D41-CFF9-692A-0281-4BFB625AFBEC}"/>
          </ac:spMkLst>
        </pc:spChg>
        <pc:spChg chg="del mod">
          <ac:chgData name="Eric BOZIER" userId="ed56e1c2-849c-41ae-8d1f-545d01a983fd" providerId="ADAL" clId="{60844D84-E20F-41BC-91A9-2C1ADB9BFF3C}" dt="2024-12-02T14:42:43.308" v="373" actId="478"/>
          <ac:spMkLst>
            <pc:docMk/>
            <pc:sldMk cId="0" sldId="259"/>
            <ac:spMk id="58" creationId="{42D9FEC2-896F-1A14-E145-59862094D723}"/>
          </ac:spMkLst>
        </pc:spChg>
        <pc:spChg chg="mod">
          <ac:chgData name="Eric BOZIER" userId="ed56e1c2-849c-41ae-8d1f-545d01a983fd" providerId="ADAL" clId="{60844D84-E20F-41BC-91A9-2C1ADB9BFF3C}" dt="2024-12-02T13:51:41.896" v="201" actId="1076"/>
          <ac:spMkLst>
            <pc:docMk/>
            <pc:sldMk cId="0" sldId="259"/>
            <ac:spMk id="59" creationId="{00000000-0000-0000-0000-000000000000}"/>
          </ac:spMkLst>
        </pc:spChg>
        <pc:spChg chg="del mod">
          <ac:chgData name="Eric BOZIER" userId="ed56e1c2-849c-41ae-8d1f-545d01a983fd" providerId="ADAL" clId="{60844D84-E20F-41BC-91A9-2C1ADB9BFF3C}" dt="2024-12-02T14:56:01.776" v="510" actId="478"/>
          <ac:spMkLst>
            <pc:docMk/>
            <pc:sldMk cId="0" sldId="259"/>
            <ac:spMk id="61" creationId="{A1DB7BA6-C1EE-E4D9-34F4-DFFB264B2687}"/>
          </ac:spMkLst>
        </pc:spChg>
        <pc:spChg chg="mod">
          <ac:chgData name="Eric BOZIER" userId="ed56e1c2-849c-41ae-8d1f-545d01a983fd" providerId="ADAL" clId="{60844D84-E20F-41BC-91A9-2C1ADB9BFF3C}" dt="2024-12-02T13:28:46.794" v="140" actId="1038"/>
          <ac:spMkLst>
            <pc:docMk/>
            <pc:sldMk cId="0" sldId="259"/>
            <ac:spMk id="63" creationId="{00000000-0000-0000-0000-000000000000}"/>
          </ac:spMkLst>
        </pc:spChg>
        <pc:spChg chg="del mod">
          <ac:chgData name="Eric BOZIER" userId="ed56e1c2-849c-41ae-8d1f-545d01a983fd" providerId="ADAL" clId="{60844D84-E20F-41BC-91A9-2C1ADB9BFF3C}" dt="2024-12-02T14:57:05.134" v="542" actId="478"/>
          <ac:spMkLst>
            <pc:docMk/>
            <pc:sldMk cId="0" sldId="259"/>
            <ac:spMk id="66" creationId="{B9541399-E858-623C-4CE7-B903FDDDC229}"/>
          </ac:spMkLst>
        </pc:spChg>
        <pc:spChg chg="del mod">
          <ac:chgData name="Eric BOZIER" userId="ed56e1c2-849c-41ae-8d1f-545d01a983fd" providerId="ADAL" clId="{60844D84-E20F-41BC-91A9-2C1ADB9BFF3C}" dt="2024-12-02T14:57:05.134" v="542" actId="478"/>
          <ac:spMkLst>
            <pc:docMk/>
            <pc:sldMk cId="0" sldId="259"/>
            <ac:spMk id="67" creationId="{E926D176-CFC0-8496-02BF-FDC08FECAB44}"/>
          </ac:spMkLst>
        </pc:spChg>
        <pc:spChg chg="del mod">
          <ac:chgData name="Eric BOZIER" userId="ed56e1c2-849c-41ae-8d1f-545d01a983fd" providerId="ADAL" clId="{60844D84-E20F-41BC-91A9-2C1ADB9BFF3C}" dt="2024-12-02T14:57:05.134" v="542" actId="478"/>
          <ac:spMkLst>
            <pc:docMk/>
            <pc:sldMk cId="0" sldId="259"/>
            <ac:spMk id="70" creationId="{5BDE3457-CCB8-21C5-256D-4663D044DF8C}"/>
          </ac:spMkLst>
        </pc:spChg>
        <pc:spChg chg="add mod">
          <ac:chgData name="Eric BOZIER" userId="ed56e1c2-849c-41ae-8d1f-545d01a983fd" providerId="ADAL" clId="{60844D84-E20F-41BC-91A9-2C1ADB9BFF3C}" dt="2024-12-02T14:33:42.496" v="306" actId="14100"/>
          <ac:spMkLst>
            <pc:docMk/>
            <pc:sldMk cId="0" sldId="259"/>
            <ac:spMk id="71" creationId="{14499B76-2627-2FD3-3EEE-3E80EEAF0978}"/>
          </ac:spMkLst>
        </pc:spChg>
        <pc:spChg chg="del mod">
          <ac:chgData name="Eric BOZIER" userId="ed56e1c2-849c-41ae-8d1f-545d01a983fd" providerId="ADAL" clId="{60844D84-E20F-41BC-91A9-2C1ADB9BFF3C}" dt="2024-12-02T14:57:05.134" v="542" actId="478"/>
          <ac:spMkLst>
            <pc:docMk/>
            <pc:sldMk cId="0" sldId="259"/>
            <ac:spMk id="72" creationId="{A0CC4B45-AB9F-775C-0CD6-A6A553F33DA8}"/>
          </ac:spMkLst>
        </pc:spChg>
        <pc:spChg chg="add mod">
          <ac:chgData name="Eric BOZIER" userId="ed56e1c2-849c-41ae-8d1f-545d01a983fd" providerId="ADAL" clId="{60844D84-E20F-41BC-91A9-2C1ADB9BFF3C}" dt="2024-12-02T14:33:57.220" v="311" actId="20577"/>
          <ac:spMkLst>
            <pc:docMk/>
            <pc:sldMk cId="0" sldId="259"/>
            <ac:spMk id="75" creationId="{A8DB9897-780A-F88C-63FD-6DF9D80B62F4}"/>
          </ac:spMkLst>
        </pc:spChg>
        <pc:spChg chg="add mod">
          <ac:chgData name="Eric BOZIER" userId="ed56e1c2-849c-41ae-8d1f-545d01a983fd" providerId="ADAL" clId="{60844D84-E20F-41BC-91A9-2C1ADB9BFF3C}" dt="2024-12-02T14:34:25.479" v="317" actId="1076"/>
          <ac:spMkLst>
            <pc:docMk/>
            <pc:sldMk cId="0" sldId="259"/>
            <ac:spMk id="77" creationId="{DB1018D0-8BFA-0D23-43D1-F3FAA7742CAE}"/>
          </ac:spMkLst>
        </pc:spChg>
        <pc:spChg chg="mod">
          <ac:chgData name="Eric BOZIER" userId="ed56e1c2-849c-41ae-8d1f-545d01a983fd" providerId="ADAL" clId="{60844D84-E20F-41BC-91A9-2C1ADB9BFF3C}" dt="2024-12-02T13:36:29.385" v="155" actId="1076"/>
          <ac:spMkLst>
            <pc:docMk/>
            <pc:sldMk cId="0" sldId="259"/>
            <ac:spMk id="80" creationId="{B4938075-758F-88C7-856C-A579447768A6}"/>
          </ac:spMkLst>
        </pc:spChg>
        <pc:spChg chg="add mod">
          <ac:chgData name="Eric BOZIER" userId="ed56e1c2-849c-41ae-8d1f-545d01a983fd" providerId="ADAL" clId="{60844D84-E20F-41BC-91A9-2C1ADB9BFF3C}" dt="2024-12-02T14:41:20.871" v="332" actId="1076"/>
          <ac:spMkLst>
            <pc:docMk/>
            <pc:sldMk cId="0" sldId="259"/>
            <ac:spMk id="81" creationId="{E4068A0A-557B-F08E-DF44-BE9CFA17E4C6}"/>
          </ac:spMkLst>
        </pc:spChg>
        <pc:spChg chg="add mod">
          <ac:chgData name="Eric BOZIER" userId="ed56e1c2-849c-41ae-8d1f-545d01a983fd" providerId="ADAL" clId="{60844D84-E20F-41BC-91A9-2C1ADB9BFF3C}" dt="2024-12-02T14:41:20.871" v="332" actId="1076"/>
          <ac:spMkLst>
            <pc:docMk/>
            <pc:sldMk cId="0" sldId="259"/>
            <ac:spMk id="82" creationId="{4E426DA5-9789-BBFB-111C-AD17318A7922}"/>
          </ac:spMkLst>
        </pc:spChg>
        <pc:spChg chg="mod">
          <ac:chgData name="Eric BOZIER" userId="ed56e1c2-849c-41ae-8d1f-545d01a983fd" providerId="ADAL" clId="{60844D84-E20F-41BC-91A9-2C1ADB9BFF3C}" dt="2024-12-02T10:21:30.491" v="34" actId="20577"/>
          <ac:spMkLst>
            <pc:docMk/>
            <pc:sldMk cId="0" sldId="259"/>
            <ac:spMk id="84" creationId="{00000000-0000-0000-0000-000000000000}"/>
          </ac:spMkLst>
        </pc:spChg>
        <pc:spChg chg="del mod">
          <ac:chgData name="Eric BOZIER" userId="ed56e1c2-849c-41ae-8d1f-545d01a983fd" providerId="ADAL" clId="{60844D84-E20F-41BC-91A9-2C1ADB9BFF3C}" dt="2024-12-02T14:57:05.134" v="542" actId="478"/>
          <ac:spMkLst>
            <pc:docMk/>
            <pc:sldMk cId="0" sldId="259"/>
            <ac:spMk id="85" creationId="{93006168-1721-2BB5-B924-10584E354A1C}"/>
          </ac:spMkLst>
        </pc:spChg>
        <pc:spChg chg="mod">
          <ac:chgData name="Eric BOZIER" userId="ed56e1c2-849c-41ae-8d1f-545d01a983fd" providerId="ADAL" clId="{60844D84-E20F-41BC-91A9-2C1ADB9BFF3C}" dt="2024-12-02T15:13:55.502" v="737" actId="1076"/>
          <ac:spMkLst>
            <pc:docMk/>
            <pc:sldMk cId="0" sldId="259"/>
            <ac:spMk id="86" creationId="{8233A893-DCFC-4A8E-BA84-1AB896D6D285}"/>
          </ac:spMkLst>
        </pc:spChg>
        <pc:spChg chg="mod">
          <ac:chgData name="Eric BOZIER" userId="ed56e1c2-849c-41ae-8d1f-545d01a983fd" providerId="ADAL" clId="{60844D84-E20F-41BC-91A9-2C1ADB9BFF3C}" dt="2024-12-02T15:30:56.581" v="884" actId="1035"/>
          <ac:spMkLst>
            <pc:docMk/>
            <pc:sldMk cId="0" sldId="259"/>
            <ac:spMk id="88" creationId="{260C25A0-6EA4-F13A-4535-AFA896FDA6A3}"/>
          </ac:spMkLst>
        </pc:spChg>
        <pc:spChg chg="mod">
          <ac:chgData name="Eric BOZIER" userId="ed56e1c2-849c-41ae-8d1f-545d01a983fd" providerId="ADAL" clId="{60844D84-E20F-41BC-91A9-2C1ADB9BFF3C}" dt="2024-12-02T15:30:56.581" v="884" actId="1035"/>
          <ac:spMkLst>
            <pc:docMk/>
            <pc:sldMk cId="0" sldId="259"/>
            <ac:spMk id="89" creationId="{ABE4637A-863F-150A-DF73-A1D4D75EDFED}"/>
          </ac:spMkLst>
        </pc:spChg>
        <pc:spChg chg="mod">
          <ac:chgData name="Eric BOZIER" userId="ed56e1c2-849c-41ae-8d1f-545d01a983fd" providerId="ADAL" clId="{60844D84-E20F-41BC-91A9-2C1ADB9BFF3C}" dt="2024-12-02T14:34:39.471" v="327" actId="1035"/>
          <ac:spMkLst>
            <pc:docMk/>
            <pc:sldMk cId="0" sldId="259"/>
            <ac:spMk id="92" creationId="{8B181AFE-10C1-F609-4203-89CA7B528FCA}"/>
          </ac:spMkLst>
        </pc:spChg>
        <pc:spChg chg="del mod">
          <ac:chgData name="Eric BOZIER" userId="ed56e1c2-849c-41ae-8d1f-545d01a983fd" providerId="ADAL" clId="{60844D84-E20F-41BC-91A9-2C1ADB9BFF3C}" dt="2024-12-02T14:43:39.808" v="389" actId="478"/>
          <ac:spMkLst>
            <pc:docMk/>
            <pc:sldMk cId="0" sldId="259"/>
            <ac:spMk id="93" creationId="{9BCADA2E-67C8-0135-A5C1-38CB55877724}"/>
          </ac:spMkLst>
        </pc:spChg>
        <pc:spChg chg="add mod">
          <ac:chgData name="Eric BOZIER" userId="ed56e1c2-849c-41ae-8d1f-545d01a983fd" providerId="ADAL" clId="{60844D84-E20F-41BC-91A9-2C1ADB9BFF3C}" dt="2024-12-02T14:41:20.871" v="332" actId="1076"/>
          <ac:spMkLst>
            <pc:docMk/>
            <pc:sldMk cId="0" sldId="259"/>
            <ac:spMk id="94" creationId="{FB904147-AE6D-4678-8547-C68803D8AFEB}"/>
          </ac:spMkLst>
        </pc:spChg>
        <pc:spChg chg="mod">
          <ac:chgData name="Eric BOZIER" userId="ed56e1c2-849c-41ae-8d1f-545d01a983fd" providerId="ADAL" clId="{60844D84-E20F-41BC-91A9-2C1ADB9BFF3C}" dt="2024-12-02T14:34:39.471" v="327" actId="1035"/>
          <ac:spMkLst>
            <pc:docMk/>
            <pc:sldMk cId="0" sldId="259"/>
            <ac:spMk id="95" creationId="{9BCBE633-266D-0DFA-8E89-FD8629955827}"/>
          </ac:spMkLst>
        </pc:spChg>
        <pc:spChg chg="del mod">
          <ac:chgData name="Eric BOZIER" userId="ed56e1c2-849c-41ae-8d1f-545d01a983fd" providerId="ADAL" clId="{60844D84-E20F-41BC-91A9-2C1ADB9BFF3C}" dt="2024-12-02T14:57:48.159" v="560" actId="478"/>
          <ac:spMkLst>
            <pc:docMk/>
            <pc:sldMk cId="0" sldId="259"/>
            <ac:spMk id="96" creationId="{5EA48824-8F1D-DD07-D827-64E72BE80301}"/>
          </ac:spMkLst>
        </pc:spChg>
        <pc:spChg chg="mod">
          <ac:chgData name="Eric BOZIER" userId="ed56e1c2-849c-41ae-8d1f-545d01a983fd" providerId="ADAL" clId="{60844D84-E20F-41BC-91A9-2C1ADB9BFF3C}" dt="2024-12-02T14:33:15.602" v="286" actId="1036"/>
          <ac:spMkLst>
            <pc:docMk/>
            <pc:sldMk cId="0" sldId="259"/>
            <ac:spMk id="97" creationId="{967A5578-BB7A-9737-4EAD-BFE13D4B0994}"/>
          </ac:spMkLst>
        </pc:spChg>
        <pc:spChg chg="mod">
          <ac:chgData name="Eric BOZIER" userId="ed56e1c2-849c-41ae-8d1f-545d01a983fd" providerId="ADAL" clId="{60844D84-E20F-41BC-91A9-2C1ADB9BFF3C}" dt="2024-12-02T14:33:15.602" v="286" actId="1036"/>
          <ac:spMkLst>
            <pc:docMk/>
            <pc:sldMk cId="0" sldId="259"/>
            <ac:spMk id="98" creationId="{BFEAF6C8-14E2-73EE-F386-1A2777A65DAF}"/>
          </ac:spMkLst>
        </pc:spChg>
        <pc:spChg chg="mod">
          <ac:chgData name="Eric BOZIER" userId="ed56e1c2-849c-41ae-8d1f-545d01a983fd" providerId="ADAL" clId="{60844D84-E20F-41BC-91A9-2C1ADB9BFF3C}" dt="2024-12-02T14:33:15.602" v="286" actId="1036"/>
          <ac:spMkLst>
            <pc:docMk/>
            <pc:sldMk cId="0" sldId="259"/>
            <ac:spMk id="99" creationId="{072369BC-25BB-0192-77C8-2641D0BF66F5}"/>
          </ac:spMkLst>
        </pc:spChg>
        <pc:spChg chg="del mod">
          <ac:chgData name="Eric BOZIER" userId="ed56e1c2-849c-41ae-8d1f-545d01a983fd" providerId="ADAL" clId="{60844D84-E20F-41BC-91A9-2C1ADB9BFF3C}" dt="2024-12-02T14:55:59.803" v="509" actId="478"/>
          <ac:spMkLst>
            <pc:docMk/>
            <pc:sldMk cId="0" sldId="259"/>
            <ac:spMk id="100" creationId="{C47BA3CA-DFB4-F291-4E98-A8374D18DDC9}"/>
          </ac:spMkLst>
        </pc:spChg>
        <pc:spChg chg="mod">
          <ac:chgData name="Eric BOZIER" userId="ed56e1c2-849c-41ae-8d1f-545d01a983fd" providerId="ADAL" clId="{60844D84-E20F-41BC-91A9-2C1ADB9BFF3C}" dt="2024-12-02T15:30:39.952" v="880" actId="1036"/>
          <ac:spMkLst>
            <pc:docMk/>
            <pc:sldMk cId="0" sldId="259"/>
            <ac:spMk id="101" creationId="{3A7B40BD-402B-2045-738A-DE263A49C299}"/>
          </ac:spMkLst>
        </pc:spChg>
        <pc:spChg chg="mod">
          <ac:chgData name="Eric BOZIER" userId="ed56e1c2-849c-41ae-8d1f-545d01a983fd" providerId="ADAL" clId="{60844D84-E20F-41BC-91A9-2C1ADB9BFF3C}" dt="2024-12-02T15:30:39.952" v="880" actId="1036"/>
          <ac:spMkLst>
            <pc:docMk/>
            <pc:sldMk cId="0" sldId="259"/>
            <ac:spMk id="102" creationId="{DCFFD851-40B4-212D-EEF6-5925BC14DC03}"/>
          </ac:spMkLst>
        </pc:spChg>
        <pc:spChg chg="mod">
          <ac:chgData name="Eric BOZIER" userId="ed56e1c2-849c-41ae-8d1f-545d01a983fd" providerId="ADAL" clId="{60844D84-E20F-41BC-91A9-2C1ADB9BFF3C}" dt="2024-12-02T15:30:39.952" v="880" actId="1036"/>
          <ac:spMkLst>
            <pc:docMk/>
            <pc:sldMk cId="0" sldId="259"/>
            <ac:spMk id="103" creationId="{FF4A2CC8-94A8-F7D3-F81A-19038BF2810D}"/>
          </ac:spMkLst>
        </pc:spChg>
        <pc:spChg chg="mod">
          <ac:chgData name="Eric BOZIER" userId="ed56e1c2-849c-41ae-8d1f-545d01a983fd" providerId="ADAL" clId="{60844D84-E20F-41BC-91A9-2C1ADB9BFF3C}" dt="2024-12-02T15:30:39.952" v="880" actId="1036"/>
          <ac:spMkLst>
            <pc:docMk/>
            <pc:sldMk cId="0" sldId="259"/>
            <ac:spMk id="105" creationId="{9C9E67BE-238A-A90E-64B3-36EDFCBBC01D}"/>
          </ac:spMkLst>
        </pc:spChg>
        <pc:spChg chg="del mod ord">
          <ac:chgData name="Eric BOZIER" userId="ed56e1c2-849c-41ae-8d1f-545d01a983fd" providerId="ADAL" clId="{60844D84-E20F-41BC-91A9-2C1ADB9BFF3C}" dt="2024-12-02T15:25:26.888" v="805" actId="478"/>
          <ac:spMkLst>
            <pc:docMk/>
            <pc:sldMk cId="0" sldId="259"/>
            <ac:spMk id="106" creationId="{CED716B5-0BC2-775D-21C7-E843B27853A7}"/>
          </ac:spMkLst>
        </pc:spChg>
        <pc:spChg chg="del mod">
          <ac:chgData name="Eric BOZIER" userId="ed56e1c2-849c-41ae-8d1f-545d01a983fd" providerId="ADAL" clId="{60844D84-E20F-41BC-91A9-2C1ADB9BFF3C}" dt="2024-12-02T14:56:45.179" v="527" actId="478"/>
          <ac:spMkLst>
            <pc:docMk/>
            <pc:sldMk cId="0" sldId="259"/>
            <ac:spMk id="107" creationId="{7C7C56E7-E594-DEFC-ED76-C7B558D93A13}"/>
          </ac:spMkLst>
        </pc:spChg>
        <pc:spChg chg="del mod">
          <ac:chgData name="Eric BOZIER" userId="ed56e1c2-849c-41ae-8d1f-545d01a983fd" providerId="ADAL" clId="{60844D84-E20F-41BC-91A9-2C1ADB9BFF3C}" dt="2024-12-02T16:34:58.460" v="968" actId="21"/>
          <ac:spMkLst>
            <pc:docMk/>
            <pc:sldMk cId="0" sldId="259"/>
            <ac:spMk id="110" creationId="{951A2C55-67F7-8DA6-1B08-6006E9FE36EE}"/>
          </ac:spMkLst>
        </pc:spChg>
        <pc:spChg chg="del mod">
          <ac:chgData name="Eric BOZIER" userId="ed56e1c2-849c-41ae-8d1f-545d01a983fd" providerId="ADAL" clId="{60844D84-E20F-41BC-91A9-2C1ADB9BFF3C}" dt="2024-12-02T14:57:48.159" v="560" actId="478"/>
          <ac:spMkLst>
            <pc:docMk/>
            <pc:sldMk cId="0" sldId="259"/>
            <ac:spMk id="114" creationId="{DC96FD08-402D-B6C5-9E80-DA74DECB8A14}"/>
          </ac:spMkLst>
        </pc:spChg>
        <pc:spChg chg="del mod">
          <ac:chgData name="Eric BOZIER" userId="ed56e1c2-849c-41ae-8d1f-545d01a983fd" providerId="ADAL" clId="{60844D84-E20F-41BC-91A9-2C1ADB9BFF3C}" dt="2024-12-02T16:34:58.460" v="968" actId="21"/>
          <ac:spMkLst>
            <pc:docMk/>
            <pc:sldMk cId="0" sldId="259"/>
            <ac:spMk id="116" creationId="{017BD4EF-8310-625B-28A1-897BA331B545}"/>
          </ac:spMkLst>
        </pc:spChg>
        <pc:spChg chg="del mod">
          <ac:chgData name="Eric BOZIER" userId="ed56e1c2-849c-41ae-8d1f-545d01a983fd" providerId="ADAL" clId="{60844D84-E20F-41BC-91A9-2C1ADB9BFF3C}" dt="2024-12-02T16:34:58.460" v="968" actId="21"/>
          <ac:spMkLst>
            <pc:docMk/>
            <pc:sldMk cId="0" sldId="259"/>
            <ac:spMk id="117" creationId="{A16AEFDE-9010-41C8-8647-084829025B6B}"/>
          </ac:spMkLst>
        </pc:spChg>
        <pc:spChg chg="add mod">
          <ac:chgData name="Eric BOZIER" userId="ed56e1c2-849c-41ae-8d1f-545d01a983fd" providerId="ADAL" clId="{60844D84-E20F-41BC-91A9-2C1ADB9BFF3C}" dt="2024-12-02T14:41:20.871" v="332" actId="1076"/>
          <ac:spMkLst>
            <pc:docMk/>
            <pc:sldMk cId="0" sldId="259"/>
            <ac:spMk id="118" creationId="{D53B3926-5B31-4D32-6790-C9D9D13F3DB9}"/>
          </ac:spMkLst>
        </pc:spChg>
        <pc:spChg chg="del mod">
          <ac:chgData name="Eric BOZIER" userId="ed56e1c2-849c-41ae-8d1f-545d01a983fd" providerId="ADAL" clId="{60844D84-E20F-41BC-91A9-2C1ADB9BFF3C}" dt="2024-12-02T16:37:23.353" v="976" actId="478"/>
          <ac:spMkLst>
            <pc:docMk/>
            <pc:sldMk cId="0" sldId="259"/>
            <ac:spMk id="119" creationId="{65EB8220-EDA4-EEDC-2151-3B80C8770CC2}"/>
          </ac:spMkLst>
        </pc:spChg>
        <pc:spChg chg="del mod">
          <ac:chgData name="Eric BOZIER" userId="ed56e1c2-849c-41ae-8d1f-545d01a983fd" providerId="ADAL" clId="{60844D84-E20F-41BC-91A9-2C1ADB9BFF3C}" dt="2024-12-02T16:37:22.053" v="975" actId="478"/>
          <ac:spMkLst>
            <pc:docMk/>
            <pc:sldMk cId="0" sldId="259"/>
            <ac:spMk id="120" creationId="{6EB7B61F-14D3-870F-06BE-2B7B3F03BA3E}"/>
          </ac:spMkLst>
        </pc:spChg>
        <pc:spChg chg="add mod">
          <ac:chgData name="Eric BOZIER" userId="ed56e1c2-849c-41ae-8d1f-545d01a983fd" providerId="ADAL" clId="{60844D84-E20F-41BC-91A9-2C1ADB9BFF3C}" dt="2024-12-02T14:42:59.098" v="379" actId="1076"/>
          <ac:spMkLst>
            <pc:docMk/>
            <pc:sldMk cId="0" sldId="259"/>
            <ac:spMk id="122" creationId="{6A4286C7-B98A-D6E7-3EBC-F325729782AA}"/>
          </ac:spMkLst>
        </pc:spChg>
        <pc:spChg chg="del mod">
          <ac:chgData name="Eric BOZIER" userId="ed56e1c2-849c-41ae-8d1f-545d01a983fd" providerId="ADAL" clId="{60844D84-E20F-41BC-91A9-2C1ADB9BFF3C}" dt="2024-12-02T16:34:58.460" v="968" actId="21"/>
          <ac:spMkLst>
            <pc:docMk/>
            <pc:sldMk cId="0" sldId="259"/>
            <ac:spMk id="123" creationId="{868270E3-2AAC-06F3-DBBB-80C99587CACC}"/>
          </ac:spMkLst>
        </pc:spChg>
        <pc:spChg chg="del mod">
          <ac:chgData name="Eric BOZIER" userId="ed56e1c2-849c-41ae-8d1f-545d01a983fd" providerId="ADAL" clId="{60844D84-E20F-41BC-91A9-2C1ADB9BFF3C}" dt="2024-12-02T14:57:48.159" v="560" actId="478"/>
          <ac:spMkLst>
            <pc:docMk/>
            <pc:sldMk cId="0" sldId="259"/>
            <ac:spMk id="124" creationId="{99FEA451-94FD-AD2E-FEB6-B8CE96100ACE}"/>
          </ac:spMkLst>
        </pc:spChg>
        <pc:spChg chg="del mod">
          <ac:chgData name="Eric BOZIER" userId="ed56e1c2-849c-41ae-8d1f-545d01a983fd" providerId="ADAL" clId="{60844D84-E20F-41BC-91A9-2C1ADB9BFF3C}" dt="2024-12-02T16:34:58.460" v="968" actId="21"/>
          <ac:spMkLst>
            <pc:docMk/>
            <pc:sldMk cId="0" sldId="259"/>
            <ac:spMk id="125" creationId="{984FB149-7E93-7356-2BEB-C73ADC9C64DC}"/>
          </ac:spMkLst>
        </pc:spChg>
        <pc:spChg chg="del mod">
          <ac:chgData name="Eric BOZIER" userId="ed56e1c2-849c-41ae-8d1f-545d01a983fd" providerId="ADAL" clId="{60844D84-E20F-41BC-91A9-2C1ADB9BFF3C}" dt="2024-12-02T14:57:48.159" v="560" actId="478"/>
          <ac:spMkLst>
            <pc:docMk/>
            <pc:sldMk cId="0" sldId="259"/>
            <ac:spMk id="127" creationId="{9593538A-17D6-1868-0D69-E7672751D002}"/>
          </ac:spMkLst>
        </pc:spChg>
        <pc:spChg chg="add del mod">
          <ac:chgData name="Eric BOZIER" userId="ed56e1c2-849c-41ae-8d1f-545d01a983fd" providerId="ADAL" clId="{60844D84-E20F-41BC-91A9-2C1ADB9BFF3C}" dt="2024-12-02T15:12:09.598" v="686" actId="478"/>
          <ac:spMkLst>
            <pc:docMk/>
            <pc:sldMk cId="0" sldId="259"/>
            <ac:spMk id="128" creationId="{B8921A12-DE31-F3B4-F9F5-77C79EC27810}"/>
          </ac:spMkLst>
        </pc:spChg>
        <pc:spChg chg="add del mod">
          <ac:chgData name="Eric BOZIER" userId="ed56e1c2-849c-41ae-8d1f-545d01a983fd" providerId="ADAL" clId="{60844D84-E20F-41BC-91A9-2C1ADB9BFF3C}" dt="2024-12-02T15:12:09.598" v="686" actId="478"/>
          <ac:spMkLst>
            <pc:docMk/>
            <pc:sldMk cId="0" sldId="259"/>
            <ac:spMk id="131" creationId="{CE3C06AD-9A41-8EE7-379A-EE53F8155F56}"/>
          </ac:spMkLst>
        </pc:spChg>
        <pc:spChg chg="add del mod">
          <ac:chgData name="Eric BOZIER" userId="ed56e1c2-849c-41ae-8d1f-545d01a983fd" providerId="ADAL" clId="{60844D84-E20F-41BC-91A9-2C1ADB9BFF3C}" dt="2024-12-02T15:12:09.598" v="686" actId="478"/>
          <ac:spMkLst>
            <pc:docMk/>
            <pc:sldMk cId="0" sldId="259"/>
            <ac:spMk id="132" creationId="{ED3905C5-8822-D5AA-4147-9B3DE1798B90}"/>
          </ac:spMkLst>
        </pc:spChg>
        <pc:spChg chg="add del mod">
          <ac:chgData name="Eric BOZIER" userId="ed56e1c2-849c-41ae-8d1f-545d01a983fd" providerId="ADAL" clId="{60844D84-E20F-41BC-91A9-2C1ADB9BFF3C}" dt="2024-12-02T15:12:09.598" v="686" actId="478"/>
          <ac:spMkLst>
            <pc:docMk/>
            <pc:sldMk cId="0" sldId="259"/>
            <ac:spMk id="133" creationId="{34E87FE4-329B-F76B-40CB-7B66205966D5}"/>
          </ac:spMkLst>
        </pc:spChg>
        <pc:spChg chg="add del mod">
          <ac:chgData name="Eric BOZIER" userId="ed56e1c2-849c-41ae-8d1f-545d01a983fd" providerId="ADAL" clId="{60844D84-E20F-41BC-91A9-2C1ADB9BFF3C}" dt="2024-12-02T15:12:09.598" v="686" actId="478"/>
          <ac:spMkLst>
            <pc:docMk/>
            <pc:sldMk cId="0" sldId="259"/>
            <ac:spMk id="134" creationId="{BA77887B-12C6-C7AF-0571-8474828043D7}"/>
          </ac:spMkLst>
        </pc:spChg>
        <pc:spChg chg="del mod">
          <ac:chgData name="Eric BOZIER" userId="ed56e1c2-849c-41ae-8d1f-545d01a983fd" providerId="ADAL" clId="{60844D84-E20F-41BC-91A9-2C1ADB9BFF3C}" dt="2024-12-02T14:57:48.159" v="560" actId="478"/>
          <ac:spMkLst>
            <pc:docMk/>
            <pc:sldMk cId="0" sldId="259"/>
            <ac:spMk id="136" creationId="{88691A67-A36E-90D0-FA5C-6FC2229DBC9F}"/>
          </ac:spMkLst>
        </pc:spChg>
        <pc:spChg chg="mod">
          <ac:chgData name="Eric BOZIER" userId="ed56e1c2-849c-41ae-8d1f-545d01a983fd" providerId="ADAL" clId="{60844D84-E20F-41BC-91A9-2C1ADB9BFF3C}" dt="2024-12-02T13:43:01.551" v="169" actId="20577"/>
          <ac:spMkLst>
            <pc:docMk/>
            <pc:sldMk cId="0" sldId="259"/>
            <ac:spMk id="138" creationId="{00000000-0000-0000-0000-000000000000}"/>
          </ac:spMkLst>
        </pc:spChg>
        <pc:spChg chg="add mod">
          <ac:chgData name="Eric BOZIER" userId="ed56e1c2-849c-41ae-8d1f-545d01a983fd" providerId="ADAL" clId="{60844D84-E20F-41BC-91A9-2C1ADB9BFF3C}" dt="2024-12-02T15:12:02.494" v="684" actId="1038"/>
          <ac:spMkLst>
            <pc:docMk/>
            <pc:sldMk cId="0" sldId="259"/>
            <ac:spMk id="139" creationId="{669E6D69-B173-C0E2-1DCA-05C263D5F261}"/>
          </ac:spMkLst>
        </pc:spChg>
        <pc:spChg chg="del mod">
          <ac:chgData name="Eric BOZIER" userId="ed56e1c2-849c-41ae-8d1f-545d01a983fd" providerId="ADAL" clId="{60844D84-E20F-41BC-91A9-2C1ADB9BFF3C}" dt="2024-12-02T14:57:48.159" v="560" actId="478"/>
          <ac:spMkLst>
            <pc:docMk/>
            <pc:sldMk cId="0" sldId="259"/>
            <ac:spMk id="141" creationId="{56470462-2B5B-A94F-3E98-F2BBC52FD5BE}"/>
          </ac:spMkLst>
        </pc:spChg>
        <pc:spChg chg="add mod">
          <ac:chgData name="Eric BOZIER" userId="ed56e1c2-849c-41ae-8d1f-545d01a983fd" providerId="ADAL" clId="{60844D84-E20F-41BC-91A9-2C1ADB9BFF3C}" dt="2024-12-02T15:12:02.494" v="684" actId="1038"/>
          <ac:spMkLst>
            <pc:docMk/>
            <pc:sldMk cId="0" sldId="259"/>
            <ac:spMk id="142" creationId="{5F576787-868C-ABDB-4639-2C740F7388D3}"/>
          </ac:spMkLst>
        </pc:spChg>
        <pc:spChg chg="del mod">
          <ac:chgData name="Eric BOZIER" userId="ed56e1c2-849c-41ae-8d1f-545d01a983fd" providerId="ADAL" clId="{60844D84-E20F-41BC-91A9-2C1ADB9BFF3C}" dt="2024-12-02T14:57:48.159" v="560" actId="478"/>
          <ac:spMkLst>
            <pc:docMk/>
            <pc:sldMk cId="0" sldId="259"/>
            <ac:spMk id="143" creationId="{F03474EE-7EBC-49A0-DC4D-CB00641DD707}"/>
          </ac:spMkLst>
        </pc:spChg>
        <pc:spChg chg="add mod">
          <ac:chgData name="Eric BOZIER" userId="ed56e1c2-849c-41ae-8d1f-545d01a983fd" providerId="ADAL" clId="{60844D84-E20F-41BC-91A9-2C1ADB9BFF3C}" dt="2024-12-02T15:12:02.494" v="684" actId="1038"/>
          <ac:spMkLst>
            <pc:docMk/>
            <pc:sldMk cId="0" sldId="259"/>
            <ac:spMk id="146" creationId="{078E7656-1434-D2BD-09EB-C77F0DFBD8B8}"/>
          </ac:spMkLst>
        </pc:spChg>
        <pc:spChg chg="add mod">
          <ac:chgData name="Eric BOZIER" userId="ed56e1c2-849c-41ae-8d1f-545d01a983fd" providerId="ADAL" clId="{60844D84-E20F-41BC-91A9-2C1ADB9BFF3C}" dt="2024-12-02T15:12:02.494" v="684" actId="1038"/>
          <ac:spMkLst>
            <pc:docMk/>
            <pc:sldMk cId="0" sldId="259"/>
            <ac:spMk id="147" creationId="{9CA97DEA-F18C-C033-CCEE-55F37B718A20}"/>
          </ac:spMkLst>
        </pc:spChg>
        <pc:spChg chg="add mod">
          <ac:chgData name="Eric BOZIER" userId="ed56e1c2-849c-41ae-8d1f-545d01a983fd" providerId="ADAL" clId="{60844D84-E20F-41BC-91A9-2C1ADB9BFF3C}" dt="2024-12-02T15:12:02.494" v="684" actId="1038"/>
          <ac:spMkLst>
            <pc:docMk/>
            <pc:sldMk cId="0" sldId="259"/>
            <ac:spMk id="149" creationId="{E122C8F2-93DE-E066-02FF-F07B63646627}"/>
          </ac:spMkLst>
        </pc:spChg>
        <pc:spChg chg="add mod">
          <ac:chgData name="Eric BOZIER" userId="ed56e1c2-849c-41ae-8d1f-545d01a983fd" providerId="ADAL" clId="{60844D84-E20F-41BC-91A9-2C1ADB9BFF3C}" dt="2024-12-02T15:12:02.494" v="684" actId="1038"/>
          <ac:spMkLst>
            <pc:docMk/>
            <pc:sldMk cId="0" sldId="259"/>
            <ac:spMk id="150" creationId="{7CF0D165-9109-8B47-2FAE-ED7272BEC6EA}"/>
          </ac:spMkLst>
        </pc:spChg>
        <pc:spChg chg="add mod">
          <ac:chgData name="Eric BOZIER" userId="ed56e1c2-849c-41ae-8d1f-545d01a983fd" providerId="ADAL" clId="{60844D84-E20F-41BC-91A9-2C1ADB9BFF3C}" dt="2024-12-02T15:12:21.142" v="692" actId="1037"/>
          <ac:spMkLst>
            <pc:docMk/>
            <pc:sldMk cId="0" sldId="259"/>
            <ac:spMk id="153" creationId="{7C3AB78A-018B-0114-C674-E9963B326017}"/>
          </ac:spMkLst>
        </pc:spChg>
        <pc:spChg chg="add mod">
          <ac:chgData name="Eric BOZIER" userId="ed56e1c2-849c-41ae-8d1f-545d01a983fd" providerId="ADAL" clId="{60844D84-E20F-41BC-91A9-2C1ADB9BFF3C}" dt="2024-12-02T15:12:21.142" v="692" actId="1037"/>
          <ac:spMkLst>
            <pc:docMk/>
            <pc:sldMk cId="0" sldId="259"/>
            <ac:spMk id="154" creationId="{A5BD585E-80C1-CC3E-E658-20208897E273}"/>
          </ac:spMkLst>
        </pc:spChg>
        <pc:spChg chg="mod">
          <ac:chgData name="Eric BOZIER" userId="ed56e1c2-849c-41ae-8d1f-545d01a983fd" providerId="ADAL" clId="{60844D84-E20F-41BC-91A9-2C1ADB9BFF3C}" dt="2024-12-02T10:20:53.064" v="16" actId="1038"/>
          <ac:spMkLst>
            <pc:docMk/>
            <pc:sldMk cId="0" sldId="259"/>
            <ac:spMk id="155" creationId="{2AEB4CAF-5B90-4195-8C1E-3345B76191DC}"/>
          </ac:spMkLst>
        </pc:spChg>
        <pc:spChg chg="add mod">
          <ac:chgData name="Eric BOZIER" userId="ed56e1c2-849c-41ae-8d1f-545d01a983fd" providerId="ADAL" clId="{60844D84-E20F-41BC-91A9-2C1ADB9BFF3C}" dt="2024-12-02T15:12:21.142" v="692" actId="1037"/>
          <ac:spMkLst>
            <pc:docMk/>
            <pc:sldMk cId="0" sldId="259"/>
            <ac:spMk id="158" creationId="{9124CA5E-12BE-1F7D-2EFE-50BCE81BB60E}"/>
          </ac:spMkLst>
        </pc:spChg>
        <pc:spChg chg="add mod">
          <ac:chgData name="Eric BOZIER" userId="ed56e1c2-849c-41ae-8d1f-545d01a983fd" providerId="ADAL" clId="{60844D84-E20F-41BC-91A9-2C1ADB9BFF3C}" dt="2024-12-02T15:12:21.142" v="692" actId="1037"/>
          <ac:spMkLst>
            <pc:docMk/>
            <pc:sldMk cId="0" sldId="259"/>
            <ac:spMk id="159" creationId="{FBBB1C78-4459-F178-22D7-9BF3467ECBBA}"/>
          </ac:spMkLst>
        </pc:spChg>
        <pc:spChg chg="del mod">
          <ac:chgData name="Eric BOZIER" userId="ed56e1c2-849c-41ae-8d1f-545d01a983fd" providerId="ADAL" clId="{60844D84-E20F-41BC-91A9-2C1ADB9BFF3C}" dt="2024-12-02T14:58:20.534" v="570" actId="478"/>
          <ac:spMkLst>
            <pc:docMk/>
            <pc:sldMk cId="0" sldId="259"/>
            <ac:spMk id="160" creationId="{86272EC3-A674-D47B-CEEA-8303E2BDF6F5}"/>
          </ac:spMkLst>
        </pc:spChg>
        <pc:spChg chg="del mod">
          <ac:chgData name="Eric BOZIER" userId="ed56e1c2-849c-41ae-8d1f-545d01a983fd" providerId="ADAL" clId="{60844D84-E20F-41BC-91A9-2C1ADB9BFF3C}" dt="2024-12-02T14:58:20.534" v="570" actId="478"/>
          <ac:spMkLst>
            <pc:docMk/>
            <pc:sldMk cId="0" sldId="259"/>
            <ac:spMk id="161" creationId="{DF6239F8-E156-0FB6-3ACD-98FF97C00E3E}"/>
          </ac:spMkLst>
        </pc:spChg>
        <pc:spChg chg="add mod">
          <ac:chgData name="Eric BOZIER" userId="ed56e1c2-849c-41ae-8d1f-545d01a983fd" providerId="ADAL" clId="{60844D84-E20F-41BC-91A9-2C1ADB9BFF3C}" dt="2024-12-02T15:12:21.142" v="692" actId="1037"/>
          <ac:spMkLst>
            <pc:docMk/>
            <pc:sldMk cId="0" sldId="259"/>
            <ac:spMk id="162" creationId="{5C1F7C79-AFEE-CDEB-ED19-FE14F73B6095}"/>
          </ac:spMkLst>
        </pc:spChg>
        <pc:spChg chg="add mod">
          <ac:chgData name="Eric BOZIER" userId="ed56e1c2-849c-41ae-8d1f-545d01a983fd" providerId="ADAL" clId="{60844D84-E20F-41BC-91A9-2C1ADB9BFF3C}" dt="2024-12-02T15:12:33.135" v="695" actId="20577"/>
          <ac:spMkLst>
            <pc:docMk/>
            <pc:sldMk cId="0" sldId="259"/>
            <ac:spMk id="163" creationId="{86E0C6D5-FF77-69F5-2CEC-7C5C4C58A1EA}"/>
          </ac:spMkLst>
        </pc:spChg>
        <pc:spChg chg="mod">
          <ac:chgData name="Eric BOZIER" userId="ed56e1c2-849c-41ae-8d1f-545d01a983fd" providerId="ADAL" clId="{60844D84-E20F-41BC-91A9-2C1ADB9BFF3C}" dt="2024-12-02T15:10:44.852" v="654" actId="1035"/>
          <ac:spMkLst>
            <pc:docMk/>
            <pc:sldMk cId="0" sldId="259"/>
            <ac:spMk id="165" creationId="{123FF89A-DCFD-4EBF-894B-8B882DCD9D7F}"/>
          </ac:spMkLst>
        </pc:spChg>
        <pc:spChg chg="add del mod">
          <ac:chgData name="Eric BOZIER" userId="ed56e1c2-849c-41ae-8d1f-545d01a983fd" providerId="ADAL" clId="{60844D84-E20F-41BC-91A9-2C1ADB9BFF3C}" dt="2024-12-02T15:12:51.932" v="698" actId="478"/>
          <ac:spMkLst>
            <pc:docMk/>
            <pc:sldMk cId="0" sldId="259"/>
            <ac:spMk id="167" creationId="{D8035F25-D28E-E4CC-ECC9-0C362D5D79AF}"/>
          </ac:spMkLst>
        </pc:spChg>
        <pc:spChg chg="add mod">
          <ac:chgData name="Eric BOZIER" userId="ed56e1c2-849c-41ae-8d1f-545d01a983fd" providerId="ADAL" clId="{60844D84-E20F-41BC-91A9-2C1ADB9BFF3C}" dt="2024-12-02T15:12:44.452" v="697" actId="1076"/>
          <ac:spMkLst>
            <pc:docMk/>
            <pc:sldMk cId="0" sldId="259"/>
            <ac:spMk id="168" creationId="{96B360B0-A020-2D08-DD46-780CD4902096}"/>
          </ac:spMkLst>
        </pc:spChg>
        <pc:spChg chg="add mod">
          <ac:chgData name="Eric BOZIER" userId="ed56e1c2-849c-41ae-8d1f-545d01a983fd" providerId="ADAL" clId="{60844D84-E20F-41BC-91A9-2C1ADB9BFF3C}" dt="2024-12-02T15:12:44.452" v="697" actId="1076"/>
          <ac:spMkLst>
            <pc:docMk/>
            <pc:sldMk cId="0" sldId="259"/>
            <ac:spMk id="169" creationId="{21F35179-D388-AB7D-52B3-292EE1B56049}"/>
          </ac:spMkLst>
        </pc:spChg>
        <pc:spChg chg="add mod">
          <ac:chgData name="Eric BOZIER" userId="ed56e1c2-849c-41ae-8d1f-545d01a983fd" providerId="ADAL" clId="{60844D84-E20F-41BC-91A9-2C1ADB9BFF3C}" dt="2024-12-02T15:12:44.452" v="697" actId="1076"/>
          <ac:spMkLst>
            <pc:docMk/>
            <pc:sldMk cId="0" sldId="259"/>
            <ac:spMk id="173" creationId="{F3C6FA1B-451F-8F00-AE51-C03653DFDC00}"/>
          </ac:spMkLst>
        </pc:spChg>
        <pc:spChg chg="add mod">
          <ac:chgData name="Eric BOZIER" userId="ed56e1c2-849c-41ae-8d1f-545d01a983fd" providerId="ADAL" clId="{60844D84-E20F-41BC-91A9-2C1ADB9BFF3C}" dt="2024-12-02T15:12:44.452" v="697" actId="1076"/>
          <ac:spMkLst>
            <pc:docMk/>
            <pc:sldMk cId="0" sldId="259"/>
            <ac:spMk id="174" creationId="{4918EC9B-263D-9382-479F-4E29D0307F4C}"/>
          </ac:spMkLst>
        </pc:spChg>
        <pc:spChg chg="add mod">
          <ac:chgData name="Eric BOZIER" userId="ed56e1c2-849c-41ae-8d1f-545d01a983fd" providerId="ADAL" clId="{60844D84-E20F-41BC-91A9-2C1ADB9BFF3C}" dt="2024-12-02T15:12:44.452" v="697" actId="1076"/>
          <ac:spMkLst>
            <pc:docMk/>
            <pc:sldMk cId="0" sldId="259"/>
            <ac:spMk id="176" creationId="{28EEE59B-0EC6-06E0-D9C9-E38D50CCA499}"/>
          </ac:spMkLst>
        </pc:spChg>
        <pc:spChg chg="add mod">
          <ac:chgData name="Eric BOZIER" userId="ed56e1c2-849c-41ae-8d1f-545d01a983fd" providerId="ADAL" clId="{60844D84-E20F-41BC-91A9-2C1ADB9BFF3C}" dt="2024-12-02T15:12:44.452" v="697" actId="1076"/>
          <ac:spMkLst>
            <pc:docMk/>
            <pc:sldMk cId="0" sldId="259"/>
            <ac:spMk id="177" creationId="{D0218CAF-CC32-A445-FDF3-83DDE657C144}"/>
          </ac:spMkLst>
        </pc:spChg>
        <pc:spChg chg="mod">
          <ac:chgData name="Eric BOZIER" userId="ed56e1c2-849c-41ae-8d1f-545d01a983fd" providerId="ADAL" clId="{60844D84-E20F-41BC-91A9-2C1ADB9BFF3C}" dt="2024-12-02T16:33:51.138" v="960" actId="1035"/>
          <ac:spMkLst>
            <pc:docMk/>
            <pc:sldMk cId="0" sldId="259"/>
            <ac:spMk id="178" creationId="{7B74C4F2-640E-E57F-FFAB-90788ABE98D8}"/>
          </ac:spMkLst>
        </pc:spChg>
        <pc:spChg chg="add mod">
          <ac:chgData name="Eric BOZIER" userId="ed56e1c2-849c-41ae-8d1f-545d01a983fd" providerId="ADAL" clId="{60844D84-E20F-41BC-91A9-2C1ADB9BFF3C}" dt="2024-12-02T15:12:44.452" v="697" actId="1076"/>
          <ac:spMkLst>
            <pc:docMk/>
            <pc:sldMk cId="0" sldId="259"/>
            <ac:spMk id="179" creationId="{86A5489D-CBD6-A48E-3ABA-022DD7680E15}"/>
          </ac:spMkLst>
        </pc:spChg>
        <pc:spChg chg="mod">
          <ac:chgData name="Eric BOZIER" userId="ed56e1c2-849c-41ae-8d1f-545d01a983fd" providerId="ADAL" clId="{60844D84-E20F-41BC-91A9-2C1ADB9BFF3C}" dt="2024-12-02T16:33:20.016" v="917" actId="1035"/>
          <ac:spMkLst>
            <pc:docMk/>
            <pc:sldMk cId="0" sldId="259"/>
            <ac:spMk id="180" creationId="{C72A5BC9-CF12-9907-17C5-C06E201FD02F}"/>
          </ac:spMkLst>
        </pc:spChg>
        <pc:spChg chg="mod">
          <ac:chgData name="Eric BOZIER" userId="ed56e1c2-849c-41ae-8d1f-545d01a983fd" providerId="ADAL" clId="{60844D84-E20F-41BC-91A9-2C1ADB9BFF3C}" dt="2024-12-02T16:33:20.016" v="917" actId="1035"/>
          <ac:spMkLst>
            <pc:docMk/>
            <pc:sldMk cId="0" sldId="259"/>
            <ac:spMk id="181" creationId="{9A7E8C97-0A17-1A2E-3517-957A050B1A9C}"/>
          </ac:spMkLst>
        </pc:spChg>
        <pc:spChg chg="mod">
          <ac:chgData name="Eric BOZIER" userId="ed56e1c2-849c-41ae-8d1f-545d01a983fd" providerId="ADAL" clId="{60844D84-E20F-41BC-91A9-2C1ADB9BFF3C}" dt="2024-12-02T16:33:20.016" v="917" actId="1035"/>
          <ac:spMkLst>
            <pc:docMk/>
            <pc:sldMk cId="0" sldId="259"/>
            <ac:spMk id="182" creationId="{280950A4-1B3B-A380-B780-8854E100C177}"/>
          </ac:spMkLst>
        </pc:spChg>
        <pc:spChg chg="mod">
          <ac:chgData name="Eric BOZIER" userId="ed56e1c2-849c-41ae-8d1f-545d01a983fd" providerId="ADAL" clId="{60844D84-E20F-41BC-91A9-2C1ADB9BFF3C}" dt="2024-12-02T15:13:13.441" v="723" actId="1035"/>
          <ac:spMkLst>
            <pc:docMk/>
            <pc:sldMk cId="0" sldId="259"/>
            <ac:spMk id="184" creationId="{CF9ADC07-9096-E22A-E533-7390BBEABF3E}"/>
          </ac:spMkLst>
        </pc:spChg>
        <pc:spChg chg="mod">
          <ac:chgData name="Eric BOZIER" userId="ed56e1c2-849c-41ae-8d1f-545d01a983fd" providerId="ADAL" clId="{60844D84-E20F-41BC-91A9-2C1ADB9BFF3C}" dt="2024-12-02T15:13:13.441" v="723" actId="1035"/>
          <ac:spMkLst>
            <pc:docMk/>
            <pc:sldMk cId="0" sldId="259"/>
            <ac:spMk id="185" creationId="{8C4B73AF-139D-2EBF-4033-C42879885B8F}"/>
          </ac:spMkLst>
        </pc:spChg>
        <pc:spChg chg="add mod">
          <ac:chgData name="Eric BOZIER" userId="ed56e1c2-849c-41ae-8d1f-545d01a983fd" providerId="ADAL" clId="{60844D84-E20F-41BC-91A9-2C1ADB9BFF3C}" dt="2024-12-02T15:12:44.452" v="697" actId="1076"/>
          <ac:spMkLst>
            <pc:docMk/>
            <pc:sldMk cId="0" sldId="259"/>
            <ac:spMk id="186" creationId="{9310463F-AC5F-64CE-A851-E30B257ED040}"/>
          </ac:spMkLst>
        </pc:spChg>
        <pc:spChg chg="add mod">
          <ac:chgData name="Eric BOZIER" userId="ed56e1c2-849c-41ae-8d1f-545d01a983fd" providerId="ADAL" clId="{60844D84-E20F-41BC-91A9-2C1ADB9BFF3C}" dt="2024-12-02T15:15:45.115" v="775" actId="571"/>
          <ac:spMkLst>
            <pc:docMk/>
            <pc:sldMk cId="0" sldId="259"/>
            <ac:spMk id="189" creationId="{B10653A7-D946-69C7-E9C6-CE1207326083}"/>
          </ac:spMkLst>
        </pc:spChg>
        <pc:spChg chg="add mod">
          <ac:chgData name="Eric BOZIER" userId="ed56e1c2-849c-41ae-8d1f-545d01a983fd" providerId="ADAL" clId="{60844D84-E20F-41BC-91A9-2C1ADB9BFF3C}" dt="2024-12-02T15:30:39.952" v="880" actId="1036"/>
          <ac:spMkLst>
            <pc:docMk/>
            <pc:sldMk cId="0" sldId="259"/>
            <ac:spMk id="191" creationId="{E41E70CD-3F79-4900-513E-D4182E8A4FEB}"/>
          </ac:spMkLst>
        </pc:spChg>
        <pc:spChg chg="mod">
          <ac:chgData name="Eric BOZIER" userId="ed56e1c2-849c-41ae-8d1f-545d01a983fd" providerId="ADAL" clId="{60844D84-E20F-41BC-91A9-2C1ADB9BFF3C}" dt="2024-12-02T15:11:15.465" v="664" actId="1038"/>
          <ac:spMkLst>
            <pc:docMk/>
            <pc:sldMk cId="0" sldId="259"/>
            <ac:spMk id="1024" creationId="{F9B6B1A0-27F0-F619-50BE-0A9BA59047D3}"/>
          </ac:spMkLst>
        </pc:spChg>
        <pc:spChg chg="add mod ord">
          <ac:chgData name="Eric BOZIER" userId="ed56e1c2-849c-41ae-8d1f-545d01a983fd" providerId="ADAL" clId="{60844D84-E20F-41BC-91A9-2C1ADB9BFF3C}" dt="2024-12-02T15:14:16.621" v="739" actId="14100"/>
          <ac:spMkLst>
            <pc:docMk/>
            <pc:sldMk cId="0" sldId="259"/>
            <ac:spMk id="1025" creationId="{3B067F40-3C7F-8FD4-DC59-665A2CD4153A}"/>
          </ac:spMkLst>
        </pc:spChg>
        <pc:spChg chg="add mod">
          <ac:chgData name="Eric BOZIER" userId="ed56e1c2-849c-41ae-8d1f-545d01a983fd" providerId="ADAL" clId="{60844D84-E20F-41BC-91A9-2C1ADB9BFF3C}" dt="2024-12-02T15:10:54.187" v="655" actId="1076"/>
          <ac:spMkLst>
            <pc:docMk/>
            <pc:sldMk cId="0" sldId="259"/>
            <ac:spMk id="1027" creationId="{33B47C11-E221-E8EF-9C91-D455B95408E6}"/>
          </ac:spMkLst>
        </pc:spChg>
        <pc:spChg chg="mod">
          <ac:chgData name="Eric BOZIER" userId="ed56e1c2-849c-41ae-8d1f-545d01a983fd" providerId="ADAL" clId="{60844D84-E20F-41BC-91A9-2C1ADB9BFF3C}" dt="2024-12-02T15:11:15.465" v="664" actId="1038"/>
          <ac:spMkLst>
            <pc:docMk/>
            <pc:sldMk cId="0" sldId="259"/>
            <ac:spMk id="1030" creationId="{D35C029F-D3DA-0AE7-5910-DAB57303959F}"/>
          </ac:spMkLst>
        </pc:spChg>
        <pc:spChg chg="add mod">
          <ac:chgData name="Eric BOZIER" userId="ed56e1c2-849c-41ae-8d1f-545d01a983fd" providerId="ADAL" clId="{60844D84-E20F-41BC-91A9-2C1ADB9BFF3C}" dt="2024-12-02T15:14:21.335" v="740" actId="1035"/>
          <ac:spMkLst>
            <pc:docMk/>
            <pc:sldMk cId="0" sldId="259"/>
            <ac:spMk id="1031" creationId="{3C67BD75-919A-BB5C-3CD6-68E4ED62DC55}"/>
          </ac:spMkLst>
        </pc:spChg>
        <pc:spChg chg="add mod">
          <ac:chgData name="Eric BOZIER" userId="ed56e1c2-849c-41ae-8d1f-545d01a983fd" providerId="ADAL" clId="{60844D84-E20F-41BC-91A9-2C1ADB9BFF3C}" dt="2024-12-02T15:14:21.335" v="740" actId="1035"/>
          <ac:spMkLst>
            <pc:docMk/>
            <pc:sldMk cId="0" sldId="259"/>
            <ac:spMk id="1032" creationId="{C8363F20-EAFB-F716-D6DF-A76EC4D36C80}"/>
          </ac:spMkLst>
        </pc:spChg>
        <pc:spChg chg="add mod">
          <ac:chgData name="Eric BOZIER" userId="ed56e1c2-849c-41ae-8d1f-545d01a983fd" providerId="ADAL" clId="{60844D84-E20F-41BC-91A9-2C1ADB9BFF3C}" dt="2024-12-02T15:14:21.335" v="740" actId="1035"/>
          <ac:spMkLst>
            <pc:docMk/>
            <pc:sldMk cId="0" sldId="259"/>
            <ac:spMk id="1034" creationId="{869B0F7E-5081-B322-6764-BED6BC85E0AB}"/>
          </ac:spMkLst>
        </pc:spChg>
        <pc:spChg chg="add mod">
          <ac:chgData name="Eric BOZIER" userId="ed56e1c2-849c-41ae-8d1f-545d01a983fd" providerId="ADAL" clId="{60844D84-E20F-41BC-91A9-2C1ADB9BFF3C}" dt="2024-12-02T16:37:46.198" v="979" actId="1076"/>
          <ac:spMkLst>
            <pc:docMk/>
            <pc:sldMk cId="0" sldId="259"/>
            <ac:spMk id="1035" creationId="{4B0E6E77-4CDC-05A1-59AE-56CFD3FE6CB2}"/>
          </ac:spMkLst>
        </pc:spChg>
        <pc:spChg chg="add mod">
          <ac:chgData name="Eric BOZIER" userId="ed56e1c2-849c-41ae-8d1f-545d01a983fd" providerId="ADAL" clId="{60844D84-E20F-41BC-91A9-2C1ADB9BFF3C}" dt="2024-12-02T14:56:51.326" v="532" actId="20577"/>
          <ac:spMkLst>
            <pc:docMk/>
            <pc:sldMk cId="0" sldId="259"/>
            <ac:spMk id="1037" creationId="{D4625971-9511-D5AE-B72D-0FD237BA5D90}"/>
          </ac:spMkLst>
        </pc:spChg>
        <pc:spChg chg="add mod">
          <ac:chgData name="Eric BOZIER" userId="ed56e1c2-849c-41ae-8d1f-545d01a983fd" providerId="ADAL" clId="{60844D84-E20F-41BC-91A9-2C1ADB9BFF3C}" dt="2024-12-02T15:11:28.890" v="667" actId="14100"/>
          <ac:spMkLst>
            <pc:docMk/>
            <pc:sldMk cId="0" sldId="259"/>
            <ac:spMk id="1038" creationId="{F0B7025E-BA40-E2E1-6717-06AE64575BA8}"/>
          </ac:spMkLst>
        </pc:spChg>
        <pc:spChg chg="add mod">
          <ac:chgData name="Eric BOZIER" userId="ed56e1c2-849c-41ae-8d1f-545d01a983fd" providerId="ADAL" clId="{60844D84-E20F-41BC-91A9-2C1ADB9BFF3C}" dt="2024-12-02T15:11:15.465" v="664" actId="1038"/>
          <ac:spMkLst>
            <pc:docMk/>
            <pc:sldMk cId="0" sldId="259"/>
            <ac:spMk id="1040" creationId="{6FC9B6DF-68B6-C8FF-E809-4DF5351053DC}"/>
          </ac:spMkLst>
        </pc:spChg>
        <pc:spChg chg="add mod">
          <ac:chgData name="Eric BOZIER" userId="ed56e1c2-849c-41ae-8d1f-545d01a983fd" providerId="ADAL" clId="{60844D84-E20F-41BC-91A9-2C1ADB9BFF3C}" dt="2024-12-02T15:11:15.465" v="664" actId="1038"/>
          <ac:spMkLst>
            <pc:docMk/>
            <pc:sldMk cId="0" sldId="259"/>
            <ac:spMk id="1042" creationId="{C67DAD49-274B-820A-8721-3486D7EEF8F8}"/>
          </ac:spMkLst>
        </pc:spChg>
        <pc:spChg chg="mod">
          <ac:chgData name="Eric BOZIER" userId="ed56e1c2-849c-41ae-8d1f-545d01a983fd" providerId="ADAL" clId="{60844D84-E20F-41BC-91A9-2C1ADB9BFF3C}" dt="2024-12-02T15:30:56.581" v="884" actId="1035"/>
          <ac:spMkLst>
            <pc:docMk/>
            <pc:sldMk cId="0" sldId="259"/>
            <ac:spMk id="1043" creationId="{28F83475-1371-2C13-1547-F0B658A74E4F}"/>
          </ac:spMkLst>
        </pc:spChg>
        <pc:spChg chg="add mod">
          <ac:chgData name="Eric BOZIER" userId="ed56e1c2-849c-41ae-8d1f-545d01a983fd" providerId="ADAL" clId="{60844D84-E20F-41BC-91A9-2C1ADB9BFF3C}" dt="2024-12-02T15:11:21.296" v="665" actId="1076"/>
          <ac:spMkLst>
            <pc:docMk/>
            <pc:sldMk cId="0" sldId="259"/>
            <ac:spMk id="1044" creationId="{170C3036-19FD-94A3-838E-58B123DD5A72}"/>
          </ac:spMkLst>
        </pc:spChg>
        <pc:spChg chg="add mod">
          <ac:chgData name="Eric BOZIER" userId="ed56e1c2-849c-41ae-8d1f-545d01a983fd" providerId="ADAL" clId="{60844D84-E20F-41BC-91A9-2C1ADB9BFF3C}" dt="2024-12-02T15:11:15.465" v="664" actId="1038"/>
          <ac:spMkLst>
            <pc:docMk/>
            <pc:sldMk cId="0" sldId="259"/>
            <ac:spMk id="1045" creationId="{56208A1A-9C39-AD2C-E645-88AB02B91325}"/>
          </ac:spMkLst>
        </pc:spChg>
        <pc:spChg chg="del mod">
          <ac:chgData name="Eric BOZIER" userId="ed56e1c2-849c-41ae-8d1f-545d01a983fd" providerId="ADAL" clId="{60844D84-E20F-41BC-91A9-2C1ADB9BFF3C}" dt="2024-12-02T14:57:50.673" v="561" actId="478"/>
          <ac:spMkLst>
            <pc:docMk/>
            <pc:sldMk cId="0" sldId="259"/>
            <ac:spMk id="1046" creationId="{34CE1177-F16D-78DD-5FB0-4CC8138EEA78}"/>
          </ac:spMkLst>
        </pc:spChg>
        <pc:spChg chg="add mod">
          <ac:chgData name="Eric BOZIER" userId="ed56e1c2-849c-41ae-8d1f-545d01a983fd" providerId="ADAL" clId="{60844D84-E20F-41BC-91A9-2C1ADB9BFF3C}" dt="2024-12-02T15:11:25.217" v="666" actId="1076"/>
          <ac:spMkLst>
            <pc:docMk/>
            <pc:sldMk cId="0" sldId="259"/>
            <ac:spMk id="1047" creationId="{D06C3E66-8642-85ED-EAB0-C44CE1767DE5}"/>
          </ac:spMkLst>
        </pc:spChg>
        <pc:spChg chg="del mod">
          <ac:chgData name="Eric BOZIER" userId="ed56e1c2-849c-41ae-8d1f-545d01a983fd" providerId="ADAL" clId="{60844D84-E20F-41BC-91A9-2C1ADB9BFF3C}" dt="2024-12-02T14:57:50.673" v="561" actId="478"/>
          <ac:spMkLst>
            <pc:docMk/>
            <pc:sldMk cId="0" sldId="259"/>
            <ac:spMk id="1048" creationId="{1A9A3AC1-4421-81F6-4B9E-4B27F0F949DC}"/>
          </ac:spMkLst>
        </pc:spChg>
        <pc:spChg chg="del mod">
          <ac:chgData name="Eric BOZIER" userId="ed56e1c2-849c-41ae-8d1f-545d01a983fd" providerId="ADAL" clId="{60844D84-E20F-41BC-91A9-2C1ADB9BFF3C}" dt="2024-12-02T14:57:50.673" v="561" actId="478"/>
          <ac:spMkLst>
            <pc:docMk/>
            <pc:sldMk cId="0" sldId="259"/>
            <ac:spMk id="1050" creationId="{E4FAE146-8BC1-EC97-83F4-5659E188A891}"/>
          </ac:spMkLst>
        </pc:spChg>
        <pc:spChg chg="del mod">
          <ac:chgData name="Eric BOZIER" userId="ed56e1c2-849c-41ae-8d1f-545d01a983fd" providerId="ADAL" clId="{60844D84-E20F-41BC-91A9-2C1ADB9BFF3C}" dt="2024-12-02T14:57:50.673" v="561" actId="478"/>
          <ac:spMkLst>
            <pc:docMk/>
            <pc:sldMk cId="0" sldId="259"/>
            <ac:spMk id="1052" creationId="{89120961-EC4A-1413-CE09-50A37279C922}"/>
          </ac:spMkLst>
        </pc:spChg>
        <pc:spChg chg="mod">
          <ac:chgData name="Eric BOZIER" userId="ed56e1c2-849c-41ae-8d1f-545d01a983fd" providerId="ADAL" clId="{60844D84-E20F-41BC-91A9-2C1ADB9BFF3C}" dt="2024-12-02T15:13:26.278" v="729" actId="20577"/>
          <ac:spMkLst>
            <pc:docMk/>
            <pc:sldMk cId="0" sldId="259"/>
            <ac:spMk id="1053" creationId="{7A784FD2-964F-2007-EB94-C8D3388FB6D7}"/>
          </ac:spMkLst>
        </pc:spChg>
        <pc:spChg chg="del mod">
          <ac:chgData name="Eric BOZIER" userId="ed56e1c2-849c-41ae-8d1f-545d01a983fd" providerId="ADAL" clId="{60844D84-E20F-41BC-91A9-2C1ADB9BFF3C}" dt="2024-12-02T14:57:50.673" v="561" actId="478"/>
          <ac:spMkLst>
            <pc:docMk/>
            <pc:sldMk cId="0" sldId="259"/>
            <ac:spMk id="1054" creationId="{004C0693-5FE8-2755-CC4B-04A4750D552B}"/>
          </ac:spMkLst>
        </pc:spChg>
        <pc:spChg chg="del mod">
          <ac:chgData name="Eric BOZIER" userId="ed56e1c2-849c-41ae-8d1f-545d01a983fd" providerId="ADAL" clId="{60844D84-E20F-41BC-91A9-2C1ADB9BFF3C}" dt="2024-12-02T14:57:50.673" v="561" actId="478"/>
          <ac:spMkLst>
            <pc:docMk/>
            <pc:sldMk cId="0" sldId="259"/>
            <ac:spMk id="1055" creationId="{671EBCC3-495F-F4B5-C813-205B4E5502DE}"/>
          </ac:spMkLst>
        </pc:spChg>
        <pc:spChg chg="del">
          <ac:chgData name="Eric BOZIER" userId="ed56e1c2-849c-41ae-8d1f-545d01a983fd" providerId="ADAL" clId="{60844D84-E20F-41BC-91A9-2C1ADB9BFF3C}" dt="2024-12-02T13:28:37.004" v="137" actId="478"/>
          <ac:spMkLst>
            <pc:docMk/>
            <pc:sldMk cId="0" sldId="259"/>
            <ac:spMk id="1057" creationId="{AE4C7E3E-C07F-1A36-DFFA-218A1FE5DE37}"/>
          </ac:spMkLst>
        </pc:spChg>
        <pc:spChg chg="del mod">
          <ac:chgData name="Eric BOZIER" userId="ed56e1c2-849c-41ae-8d1f-545d01a983fd" providerId="ADAL" clId="{60844D84-E20F-41BC-91A9-2C1ADB9BFF3C}" dt="2024-12-02T15:14:28.246" v="741" actId="478"/>
          <ac:spMkLst>
            <pc:docMk/>
            <pc:sldMk cId="0" sldId="259"/>
            <ac:spMk id="1058" creationId="{560FFFFC-CAC2-2E5C-382E-FDD0A15127C4}"/>
          </ac:spMkLst>
        </pc:spChg>
        <pc:spChg chg="mod">
          <ac:chgData name="Eric BOZIER" userId="ed56e1c2-849c-41ae-8d1f-545d01a983fd" providerId="ADAL" clId="{60844D84-E20F-41BC-91A9-2C1ADB9BFF3C}" dt="2024-12-02T15:30:39.952" v="880" actId="1036"/>
          <ac:spMkLst>
            <pc:docMk/>
            <pc:sldMk cId="0" sldId="259"/>
            <ac:spMk id="1059" creationId="{1AFEE292-229F-E4D2-F647-5DDC3CC5CB5A}"/>
          </ac:spMkLst>
        </pc:spChg>
        <pc:spChg chg="del mod">
          <ac:chgData name="Eric BOZIER" userId="ed56e1c2-849c-41ae-8d1f-545d01a983fd" providerId="ADAL" clId="{60844D84-E20F-41BC-91A9-2C1ADB9BFF3C}" dt="2024-12-02T15:16:30.569" v="797" actId="478"/>
          <ac:spMkLst>
            <pc:docMk/>
            <pc:sldMk cId="0" sldId="259"/>
            <ac:spMk id="1060" creationId="{4E0A1DE0-9DCF-9DE2-DECA-1DEEE4B3270D}"/>
          </ac:spMkLst>
        </pc:spChg>
        <pc:spChg chg="del mod">
          <ac:chgData name="Eric BOZIER" userId="ed56e1c2-849c-41ae-8d1f-545d01a983fd" providerId="ADAL" clId="{60844D84-E20F-41BC-91A9-2C1ADB9BFF3C}" dt="2024-12-02T15:16:30.569" v="797" actId="478"/>
          <ac:spMkLst>
            <pc:docMk/>
            <pc:sldMk cId="0" sldId="259"/>
            <ac:spMk id="1062" creationId="{D058232B-98AF-91CC-614F-8136353CFF69}"/>
          </ac:spMkLst>
        </pc:spChg>
        <pc:spChg chg="del mod">
          <ac:chgData name="Eric BOZIER" userId="ed56e1c2-849c-41ae-8d1f-545d01a983fd" providerId="ADAL" clId="{60844D84-E20F-41BC-91A9-2C1ADB9BFF3C}" dt="2024-12-02T15:16:30.569" v="797" actId="478"/>
          <ac:spMkLst>
            <pc:docMk/>
            <pc:sldMk cId="0" sldId="259"/>
            <ac:spMk id="1063" creationId="{498CB273-0F0F-9EDF-ECAF-BA05C3D31D40}"/>
          </ac:spMkLst>
        </pc:spChg>
        <pc:spChg chg="del mod">
          <ac:chgData name="Eric BOZIER" userId="ed56e1c2-849c-41ae-8d1f-545d01a983fd" providerId="ADAL" clId="{60844D84-E20F-41BC-91A9-2C1ADB9BFF3C}" dt="2024-12-02T15:16:30.569" v="797" actId="478"/>
          <ac:spMkLst>
            <pc:docMk/>
            <pc:sldMk cId="0" sldId="259"/>
            <ac:spMk id="1064" creationId="{17DDB157-A042-D10F-643A-33C0EAF5E8E0}"/>
          </ac:spMkLst>
        </pc:spChg>
        <pc:spChg chg="del mod">
          <ac:chgData name="Eric BOZIER" userId="ed56e1c2-849c-41ae-8d1f-545d01a983fd" providerId="ADAL" clId="{60844D84-E20F-41BC-91A9-2C1ADB9BFF3C}" dt="2024-12-02T15:16:30.569" v="797" actId="478"/>
          <ac:spMkLst>
            <pc:docMk/>
            <pc:sldMk cId="0" sldId="259"/>
            <ac:spMk id="1066" creationId="{1C4121B6-8F11-E79D-8050-F3F9827CB131}"/>
          </ac:spMkLst>
        </pc:spChg>
        <pc:spChg chg="del mod">
          <ac:chgData name="Eric BOZIER" userId="ed56e1c2-849c-41ae-8d1f-545d01a983fd" providerId="ADAL" clId="{60844D84-E20F-41BC-91A9-2C1ADB9BFF3C}" dt="2024-12-02T15:14:29.691" v="742" actId="478"/>
          <ac:spMkLst>
            <pc:docMk/>
            <pc:sldMk cId="0" sldId="259"/>
            <ac:spMk id="1068" creationId="{7AC233A3-B0B2-951F-C25F-84D3CA9DB816}"/>
          </ac:spMkLst>
        </pc:spChg>
        <pc:spChg chg="mod">
          <ac:chgData name="Eric BOZIER" userId="ed56e1c2-849c-41ae-8d1f-545d01a983fd" providerId="ADAL" clId="{60844D84-E20F-41BC-91A9-2C1ADB9BFF3C}" dt="2024-12-02T15:31:14.555" v="888" actId="1076"/>
          <ac:spMkLst>
            <pc:docMk/>
            <pc:sldMk cId="0" sldId="259"/>
            <ac:spMk id="1069" creationId="{19E5FE19-8E83-9FCD-3984-FFC68542B93B}"/>
          </ac:spMkLst>
        </pc:spChg>
        <pc:spChg chg="add mod">
          <ac:chgData name="Eric BOZIER" userId="ed56e1c2-849c-41ae-8d1f-545d01a983fd" providerId="ADAL" clId="{60844D84-E20F-41BC-91A9-2C1ADB9BFF3C}" dt="2024-12-02T15:12:05.706" v="685" actId="1076"/>
          <ac:spMkLst>
            <pc:docMk/>
            <pc:sldMk cId="0" sldId="259"/>
            <ac:spMk id="1071" creationId="{4B1C4E6D-39BB-C964-01C2-C24A7B81015D}"/>
          </ac:spMkLst>
        </pc:spChg>
        <pc:spChg chg="add mod">
          <ac:chgData name="Eric BOZIER" userId="ed56e1c2-849c-41ae-8d1f-545d01a983fd" providerId="ADAL" clId="{60844D84-E20F-41BC-91A9-2C1ADB9BFF3C}" dt="2024-12-02T15:11:54.936" v="678" actId="1037"/>
          <ac:spMkLst>
            <pc:docMk/>
            <pc:sldMk cId="0" sldId="259"/>
            <ac:spMk id="1072" creationId="{BBC86212-599C-DBA4-2EAA-1C4F771B869C}"/>
          </ac:spMkLst>
        </pc:spChg>
        <pc:spChg chg="add mod">
          <ac:chgData name="Eric BOZIER" userId="ed56e1c2-849c-41ae-8d1f-545d01a983fd" providerId="ADAL" clId="{60844D84-E20F-41BC-91A9-2C1ADB9BFF3C}" dt="2024-12-02T15:11:54.936" v="678" actId="1037"/>
          <ac:spMkLst>
            <pc:docMk/>
            <pc:sldMk cId="0" sldId="259"/>
            <ac:spMk id="1073" creationId="{71B779FF-DB9B-3167-D45F-19203B32CC24}"/>
          </ac:spMkLst>
        </pc:spChg>
        <pc:spChg chg="add del mod">
          <ac:chgData name="Eric BOZIER" userId="ed56e1c2-849c-41ae-8d1f-545d01a983fd" providerId="ADAL" clId="{60844D84-E20F-41BC-91A9-2C1ADB9BFF3C}" dt="2024-12-02T15:11:39.676" v="670" actId="478"/>
          <ac:spMkLst>
            <pc:docMk/>
            <pc:sldMk cId="0" sldId="259"/>
            <ac:spMk id="1074" creationId="{95CD89AE-A09E-FE78-9FAA-57C08FF4D179}"/>
          </ac:spMkLst>
        </pc:spChg>
        <pc:spChg chg="add del mod">
          <ac:chgData name="Eric BOZIER" userId="ed56e1c2-849c-41ae-8d1f-545d01a983fd" providerId="ADAL" clId="{60844D84-E20F-41BC-91A9-2C1ADB9BFF3C}" dt="2024-12-02T15:11:39.676" v="670" actId="478"/>
          <ac:spMkLst>
            <pc:docMk/>
            <pc:sldMk cId="0" sldId="259"/>
            <ac:spMk id="1076" creationId="{94E2A0FF-9911-3002-6906-CC9369569CBE}"/>
          </ac:spMkLst>
        </pc:spChg>
        <pc:spChg chg="add del mod">
          <ac:chgData name="Eric BOZIER" userId="ed56e1c2-849c-41ae-8d1f-545d01a983fd" providerId="ADAL" clId="{60844D84-E20F-41BC-91A9-2C1ADB9BFF3C}" dt="2024-12-02T15:11:39.676" v="670" actId="478"/>
          <ac:spMkLst>
            <pc:docMk/>
            <pc:sldMk cId="0" sldId="259"/>
            <ac:spMk id="1078" creationId="{9E64CECF-A668-051E-A085-9E915847DBBA}"/>
          </ac:spMkLst>
        </pc:spChg>
        <pc:spChg chg="add del mod">
          <ac:chgData name="Eric BOZIER" userId="ed56e1c2-849c-41ae-8d1f-545d01a983fd" providerId="ADAL" clId="{60844D84-E20F-41BC-91A9-2C1ADB9BFF3C}" dt="2024-12-02T15:11:39.676" v="670" actId="478"/>
          <ac:spMkLst>
            <pc:docMk/>
            <pc:sldMk cId="0" sldId="259"/>
            <ac:spMk id="1079" creationId="{7CCD8D3F-8BFE-853E-0B4D-F3C70377510F}"/>
          </ac:spMkLst>
        </pc:spChg>
        <pc:spChg chg="add del mod">
          <ac:chgData name="Eric BOZIER" userId="ed56e1c2-849c-41ae-8d1f-545d01a983fd" providerId="ADAL" clId="{60844D84-E20F-41BC-91A9-2C1ADB9BFF3C}" dt="2024-12-02T15:11:39.676" v="670" actId="478"/>
          <ac:spMkLst>
            <pc:docMk/>
            <pc:sldMk cId="0" sldId="259"/>
            <ac:spMk id="1080" creationId="{D7FD4554-BDBC-B5E8-F4A2-1A6BF10A0EA7}"/>
          </ac:spMkLst>
        </pc:spChg>
        <pc:spChg chg="add del mod">
          <ac:chgData name="Eric BOZIER" userId="ed56e1c2-849c-41ae-8d1f-545d01a983fd" providerId="ADAL" clId="{60844D84-E20F-41BC-91A9-2C1ADB9BFF3C}" dt="2024-12-02T15:11:39.676" v="670" actId="478"/>
          <ac:spMkLst>
            <pc:docMk/>
            <pc:sldMk cId="0" sldId="259"/>
            <ac:spMk id="1081" creationId="{7F3DFFFC-EF76-FE49-1807-5D789781C6A6}"/>
          </ac:spMkLst>
        </pc:spChg>
        <pc:spChg chg="add mod">
          <ac:chgData name="Eric BOZIER" userId="ed56e1c2-849c-41ae-8d1f-545d01a983fd" providerId="ADAL" clId="{60844D84-E20F-41BC-91A9-2C1ADB9BFF3C}" dt="2024-12-02T15:13:20.729" v="724" actId="1076"/>
          <ac:spMkLst>
            <pc:docMk/>
            <pc:sldMk cId="0" sldId="259"/>
            <ac:spMk id="1084" creationId="{A7E833A4-2C89-DA4E-F115-18542E5114DF}"/>
          </ac:spMkLst>
        </pc:spChg>
        <pc:spChg chg="add mod">
          <ac:chgData name="Eric BOZIER" userId="ed56e1c2-849c-41ae-8d1f-545d01a983fd" providerId="ADAL" clId="{60844D84-E20F-41BC-91A9-2C1ADB9BFF3C}" dt="2024-12-02T15:12:21.142" v="692" actId="1037"/>
          <ac:spMkLst>
            <pc:docMk/>
            <pc:sldMk cId="0" sldId="259"/>
            <ac:spMk id="1085" creationId="{049E111A-8C1D-0D8A-0792-4C0B0EB98AF3}"/>
          </ac:spMkLst>
        </pc:spChg>
        <pc:spChg chg="add mod">
          <ac:chgData name="Eric BOZIER" userId="ed56e1c2-849c-41ae-8d1f-545d01a983fd" providerId="ADAL" clId="{60844D84-E20F-41BC-91A9-2C1ADB9BFF3C}" dt="2024-12-02T15:12:21.142" v="692" actId="1037"/>
          <ac:spMkLst>
            <pc:docMk/>
            <pc:sldMk cId="0" sldId="259"/>
            <ac:spMk id="1086" creationId="{413925C6-E981-532F-2971-689DAF888615}"/>
          </ac:spMkLst>
        </pc:spChg>
        <pc:spChg chg="add del mod">
          <ac:chgData name="Eric BOZIER" userId="ed56e1c2-849c-41ae-8d1f-545d01a983fd" providerId="ADAL" clId="{60844D84-E20F-41BC-91A9-2C1ADB9BFF3C}" dt="2024-12-02T15:12:09.598" v="686" actId="478"/>
          <ac:spMkLst>
            <pc:docMk/>
            <pc:sldMk cId="0" sldId="259"/>
            <ac:spMk id="1087" creationId="{5275ABA5-F2D5-FE5C-B3FF-1C809D570F1B}"/>
          </ac:spMkLst>
        </pc:spChg>
        <pc:spChg chg="add mod ord">
          <ac:chgData name="Eric BOZIER" userId="ed56e1c2-849c-41ae-8d1f-545d01a983fd" providerId="ADAL" clId="{60844D84-E20F-41BC-91A9-2C1ADB9BFF3C}" dt="2024-12-02T15:30:39.952" v="880" actId="1036"/>
          <ac:spMkLst>
            <pc:docMk/>
            <pc:sldMk cId="0" sldId="259"/>
            <ac:spMk id="1089" creationId="{9AF80674-1894-FCDD-C512-6450E5190847}"/>
          </ac:spMkLst>
        </pc:spChg>
        <pc:spChg chg="add mod">
          <ac:chgData name="Eric BOZIER" userId="ed56e1c2-849c-41ae-8d1f-545d01a983fd" providerId="ADAL" clId="{60844D84-E20F-41BC-91A9-2C1ADB9BFF3C}" dt="2024-12-02T15:31:07.182" v="887" actId="14100"/>
          <ac:spMkLst>
            <pc:docMk/>
            <pc:sldMk cId="0" sldId="259"/>
            <ac:spMk id="1091" creationId="{C418A2F6-3F1F-DEFC-67D9-83C80BDB172C}"/>
          </ac:spMkLst>
        </pc:spChg>
        <pc:spChg chg="add mod">
          <ac:chgData name="Eric BOZIER" userId="ed56e1c2-849c-41ae-8d1f-545d01a983fd" providerId="ADAL" clId="{60844D84-E20F-41BC-91A9-2C1ADB9BFF3C}" dt="2024-12-02T15:30:48.215" v="881" actId="1035"/>
          <ac:spMkLst>
            <pc:docMk/>
            <pc:sldMk cId="0" sldId="259"/>
            <ac:spMk id="1092" creationId="{E47B0193-A544-B31C-1530-74056AE706B7}"/>
          </ac:spMkLst>
        </pc:spChg>
        <pc:spChg chg="add mod">
          <ac:chgData name="Eric BOZIER" userId="ed56e1c2-849c-41ae-8d1f-545d01a983fd" providerId="ADAL" clId="{60844D84-E20F-41BC-91A9-2C1ADB9BFF3C}" dt="2024-12-02T15:31:02.240" v="885" actId="1076"/>
          <ac:spMkLst>
            <pc:docMk/>
            <pc:sldMk cId="0" sldId="259"/>
            <ac:spMk id="1093" creationId="{546A18BD-FCA3-858D-93DF-8F918C461531}"/>
          </ac:spMkLst>
        </pc:spChg>
        <pc:spChg chg="add mod">
          <ac:chgData name="Eric BOZIER" userId="ed56e1c2-849c-41ae-8d1f-545d01a983fd" providerId="ADAL" clId="{60844D84-E20F-41BC-91A9-2C1ADB9BFF3C}" dt="2024-12-02T15:30:48.215" v="881" actId="1035"/>
          <ac:spMkLst>
            <pc:docMk/>
            <pc:sldMk cId="0" sldId="259"/>
            <ac:spMk id="1094" creationId="{A7F79748-AC3F-8990-C3FC-7FF66813C0A1}"/>
          </ac:spMkLst>
        </pc:spChg>
        <pc:spChg chg="add mod">
          <ac:chgData name="Eric BOZIER" userId="ed56e1c2-849c-41ae-8d1f-545d01a983fd" providerId="ADAL" clId="{60844D84-E20F-41BC-91A9-2C1ADB9BFF3C}" dt="2024-12-02T15:30:48.215" v="881" actId="1035"/>
          <ac:spMkLst>
            <pc:docMk/>
            <pc:sldMk cId="0" sldId="259"/>
            <ac:spMk id="1096" creationId="{B1070AA4-2CF7-A8AD-1E64-7C58CE77D1B7}"/>
          </ac:spMkLst>
        </pc:spChg>
        <pc:spChg chg="add mod">
          <ac:chgData name="Eric BOZIER" userId="ed56e1c2-849c-41ae-8d1f-545d01a983fd" providerId="ADAL" clId="{60844D84-E20F-41BC-91A9-2C1ADB9BFF3C}" dt="2024-12-02T15:30:48.215" v="881" actId="1035"/>
          <ac:spMkLst>
            <pc:docMk/>
            <pc:sldMk cId="0" sldId="259"/>
            <ac:spMk id="1097" creationId="{73F389BA-41C8-58E2-E129-6C6B6C5436EF}"/>
          </ac:spMkLst>
        </pc:spChg>
        <pc:spChg chg="add mod">
          <ac:chgData name="Eric BOZIER" userId="ed56e1c2-849c-41ae-8d1f-545d01a983fd" providerId="ADAL" clId="{60844D84-E20F-41BC-91A9-2C1ADB9BFF3C}" dt="2024-12-02T15:30:56.581" v="884" actId="1035"/>
          <ac:spMkLst>
            <pc:docMk/>
            <pc:sldMk cId="0" sldId="259"/>
            <ac:spMk id="1100" creationId="{62FACC09-3E7F-C7C8-C6BB-F1D1ED2E0D1B}"/>
          </ac:spMkLst>
        </pc:spChg>
        <pc:spChg chg="add mod">
          <ac:chgData name="Eric BOZIER" userId="ed56e1c2-849c-41ae-8d1f-545d01a983fd" providerId="ADAL" clId="{60844D84-E20F-41BC-91A9-2C1ADB9BFF3C}" dt="2024-12-02T15:31:04.992" v="886" actId="1076"/>
          <ac:spMkLst>
            <pc:docMk/>
            <pc:sldMk cId="0" sldId="259"/>
            <ac:spMk id="1101" creationId="{7B64AD87-20AD-C7DD-2518-38AAA95023EA}"/>
          </ac:spMkLst>
        </pc:spChg>
        <pc:spChg chg="add mod">
          <ac:chgData name="Eric BOZIER" userId="ed56e1c2-849c-41ae-8d1f-545d01a983fd" providerId="ADAL" clId="{60844D84-E20F-41BC-91A9-2C1ADB9BFF3C}" dt="2024-12-02T16:37:32.464" v="978" actId="403"/>
          <ac:spMkLst>
            <pc:docMk/>
            <pc:sldMk cId="0" sldId="259"/>
            <ac:spMk id="1102" creationId="{8DCD4872-E4C4-8A3B-C7C6-F6AE32B899AA}"/>
          </ac:spMkLst>
        </pc:spChg>
        <pc:picChg chg="mod">
          <ac:chgData name="Eric BOZIER" userId="ed56e1c2-849c-41ae-8d1f-545d01a983fd" providerId="ADAL" clId="{60844D84-E20F-41BC-91A9-2C1ADB9BFF3C}" dt="2024-12-02T13:36:41.969" v="161" actId="1038"/>
          <ac:picMkLst>
            <pc:docMk/>
            <pc:sldMk cId="0" sldId="259"/>
            <ac:picMk id="2" creationId="{00000000-0000-0000-0000-000000000000}"/>
          </ac:picMkLst>
        </pc:picChg>
        <pc:picChg chg="mod">
          <ac:chgData name="Eric BOZIER" userId="ed56e1c2-849c-41ae-8d1f-545d01a983fd" providerId="ADAL" clId="{60844D84-E20F-41BC-91A9-2C1ADB9BFF3C}" dt="2024-12-02T14:34:20.857" v="315" actId="1076"/>
          <ac:picMkLst>
            <pc:docMk/>
            <pc:sldMk cId="0" sldId="259"/>
            <ac:picMk id="4" creationId="{B196A59E-E67A-FDD5-414D-52AEE6B9CD39}"/>
          </ac:picMkLst>
        </pc:picChg>
        <pc:picChg chg="add mod">
          <ac:chgData name="Eric BOZIER" userId="ed56e1c2-849c-41ae-8d1f-545d01a983fd" providerId="ADAL" clId="{60844D84-E20F-41BC-91A9-2C1ADB9BFF3C}" dt="2024-12-02T10:21:34.474" v="35" actId="1076"/>
          <ac:picMkLst>
            <pc:docMk/>
            <pc:sldMk cId="0" sldId="259"/>
            <ac:picMk id="5" creationId="{588D0C51-EE21-075A-2A43-14E4DCD9ABCA}"/>
          </ac:picMkLst>
        </pc:picChg>
        <pc:picChg chg="del">
          <ac:chgData name="Eric BOZIER" userId="ed56e1c2-849c-41ae-8d1f-545d01a983fd" providerId="ADAL" clId="{60844D84-E20F-41BC-91A9-2C1ADB9BFF3C}" dt="2024-12-02T10:20:29.372" v="1" actId="478"/>
          <ac:picMkLst>
            <pc:docMk/>
            <pc:sldMk cId="0" sldId="259"/>
            <ac:picMk id="6" creationId="{FABFCC81-CADF-9BD0-D4F0-94178A0A148B}"/>
          </ac:picMkLst>
        </pc:picChg>
        <pc:picChg chg="del">
          <ac:chgData name="Eric BOZIER" userId="ed56e1c2-849c-41ae-8d1f-545d01a983fd" providerId="ADAL" clId="{60844D84-E20F-41BC-91A9-2C1ADB9BFF3C}" dt="2024-12-02T10:19:54.089" v="0" actId="478"/>
          <ac:picMkLst>
            <pc:docMk/>
            <pc:sldMk cId="0" sldId="259"/>
            <ac:picMk id="7" creationId="{8F9F7334-EE2E-8CB1-C6B9-1221CBBBA8EF}"/>
          </ac:picMkLst>
        </pc:picChg>
        <pc:picChg chg="del mod">
          <ac:chgData name="Eric BOZIER" userId="ed56e1c2-849c-41ae-8d1f-545d01a983fd" providerId="ADAL" clId="{60844D84-E20F-41BC-91A9-2C1ADB9BFF3C}" dt="2024-12-02T13:50:12.863" v="170" actId="478"/>
          <ac:picMkLst>
            <pc:docMk/>
            <pc:sldMk cId="0" sldId="259"/>
            <ac:picMk id="14" creationId="{4F5605F9-8909-F1F9-CDDB-9CD5A8D1786D}"/>
          </ac:picMkLst>
        </pc:picChg>
        <pc:picChg chg="add mod">
          <ac:chgData name="Eric BOZIER" userId="ed56e1c2-849c-41ae-8d1f-545d01a983fd" providerId="ADAL" clId="{60844D84-E20F-41BC-91A9-2C1ADB9BFF3C}" dt="2024-12-02T13:28:46.794" v="140" actId="1038"/>
          <ac:picMkLst>
            <pc:docMk/>
            <pc:sldMk cId="0" sldId="259"/>
            <ac:picMk id="15" creationId="{3E5C0E4F-9B40-B3CB-EE59-D6EC409A39BB}"/>
          </ac:picMkLst>
        </pc:picChg>
        <pc:picChg chg="mod">
          <ac:chgData name="Eric BOZIER" userId="ed56e1c2-849c-41ae-8d1f-545d01a983fd" providerId="ADAL" clId="{60844D84-E20F-41BC-91A9-2C1ADB9BFF3C}" dt="2024-12-02T13:28:46.794" v="140" actId="1038"/>
          <ac:picMkLst>
            <pc:docMk/>
            <pc:sldMk cId="0" sldId="259"/>
            <ac:picMk id="17" creationId="{7E5C7BBF-569E-B486-268C-BBA54818F371}"/>
          </ac:picMkLst>
        </pc:picChg>
        <pc:picChg chg="mod">
          <ac:chgData name="Eric BOZIER" userId="ed56e1c2-849c-41ae-8d1f-545d01a983fd" providerId="ADAL" clId="{60844D84-E20F-41BC-91A9-2C1ADB9BFF3C}" dt="2024-12-02T13:28:46.794" v="140" actId="1038"/>
          <ac:picMkLst>
            <pc:docMk/>
            <pc:sldMk cId="0" sldId="259"/>
            <ac:picMk id="20" creationId="{8B8C7AA2-4549-DFD6-F2DA-B27561897BD3}"/>
          </ac:picMkLst>
        </pc:picChg>
        <pc:picChg chg="mod">
          <ac:chgData name="Eric BOZIER" userId="ed56e1c2-849c-41ae-8d1f-545d01a983fd" providerId="ADAL" clId="{60844D84-E20F-41BC-91A9-2C1ADB9BFF3C}" dt="2024-12-02T13:51:17.972" v="197" actId="1036"/>
          <ac:picMkLst>
            <pc:docMk/>
            <pc:sldMk cId="0" sldId="259"/>
            <ac:picMk id="26" creationId="{373C5238-5181-42D5-741A-40C1FA465BA8}"/>
          </ac:picMkLst>
        </pc:picChg>
        <pc:picChg chg="mod">
          <ac:chgData name="Eric BOZIER" userId="ed56e1c2-849c-41ae-8d1f-545d01a983fd" providerId="ADAL" clId="{60844D84-E20F-41BC-91A9-2C1ADB9BFF3C}" dt="2024-12-02T13:51:17.972" v="197" actId="1036"/>
          <ac:picMkLst>
            <pc:docMk/>
            <pc:sldMk cId="0" sldId="259"/>
            <ac:picMk id="28" creationId="{8FD245BD-CBF8-F2BA-BB55-14E626412098}"/>
          </ac:picMkLst>
        </pc:picChg>
        <pc:picChg chg="mod">
          <ac:chgData name="Eric BOZIER" userId="ed56e1c2-849c-41ae-8d1f-545d01a983fd" providerId="ADAL" clId="{60844D84-E20F-41BC-91A9-2C1ADB9BFF3C}" dt="2024-12-02T15:14:05.755" v="738" actId="1076"/>
          <ac:picMkLst>
            <pc:docMk/>
            <pc:sldMk cId="0" sldId="259"/>
            <ac:picMk id="33" creationId="{645877F4-00DC-0822-7CA4-2152EE081852}"/>
          </ac:picMkLst>
        </pc:picChg>
        <pc:picChg chg="add mod">
          <ac:chgData name="Eric BOZIER" userId="ed56e1c2-849c-41ae-8d1f-545d01a983fd" providerId="ADAL" clId="{60844D84-E20F-41BC-91A9-2C1ADB9BFF3C}" dt="2024-12-02T13:28:46.794" v="140" actId="1038"/>
          <ac:picMkLst>
            <pc:docMk/>
            <pc:sldMk cId="0" sldId="259"/>
            <ac:picMk id="37" creationId="{AF37E357-DBB8-2148-1AC8-A3E2AEF497D2}"/>
          </ac:picMkLst>
        </pc:picChg>
        <pc:picChg chg="del">
          <ac:chgData name="Eric BOZIER" userId="ed56e1c2-849c-41ae-8d1f-545d01a983fd" providerId="ADAL" clId="{60844D84-E20F-41BC-91A9-2C1ADB9BFF3C}" dt="2024-12-02T13:27:59.872" v="129" actId="478"/>
          <ac:picMkLst>
            <pc:docMk/>
            <pc:sldMk cId="0" sldId="259"/>
            <ac:picMk id="38" creationId="{CC86514D-4FB7-C0F3-22B3-89716E1AD812}"/>
          </ac:picMkLst>
        </pc:picChg>
        <pc:picChg chg="del mod">
          <ac:chgData name="Eric BOZIER" userId="ed56e1c2-849c-41ae-8d1f-545d01a983fd" providerId="ADAL" clId="{60844D84-E20F-41BC-91A9-2C1ADB9BFF3C}" dt="2024-12-02T14:55:57.202" v="507" actId="478"/>
          <ac:picMkLst>
            <pc:docMk/>
            <pc:sldMk cId="0" sldId="259"/>
            <ac:picMk id="41" creationId="{44234989-90B1-06A8-F2BD-AE26AB73E715}"/>
          </ac:picMkLst>
        </pc:picChg>
        <pc:picChg chg="mod">
          <ac:chgData name="Eric BOZIER" userId="ed56e1c2-849c-41ae-8d1f-545d01a983fd" providerId="ADAL" clId="{60844D84-E20F-41BC-91A9-2C1ADB9BFF3C}" dt="2024-12-02T13:28:46.794" v="140" actId="1038"/>
          <ac:picMkLst>
            <pc:docMk/>
            <pc:sldMk cId="0" sldId="259"/>
            <ac:picMk id="43" creationId="{00000000-0000-0000-0000-000000000000}"/>
          </ac:picMkLst>
        </pc:picChg>
        <pc:picChg chg="mod">
          <ac:chgData name="Eric BOZIER" userId="ed56e1c2-849c-41ae-8d1f-545d01a983fd" providerId="ADAL" clId="{60844D84-E20F-41BC-91A9-2C1ADB9BFF3C}" dt="2024-12-02T14:42:37.135" v="371" actId="1036"/>
          <ac:picMkLst>
            <pc:docMk/>
            <pc:sldMk cId="0" sldId="259"/>
            <ac:picMk id="48" creationId="{F6BC1FAD-8C51-D762-0372-A87B121D4A42}"/>
          </ac:picMkLst>
        </pc:picChg>
        <pc:picChg chg="del mod">
          <ac:chgData name="Eric BOZIER" userId="ed56e1c2-849c-41ae-8d1f-545d01a983fd" providerId="ADAL" clId="{60844D84-E20F-41BC-91A9-2C1ADB9BFF3C}" dt="2024-12-02T14:55:57.890" v="508" actId="478"/>
          <ac:picMkLst>
            <pc:docMk/>
            <pc:sldMk cId="0" sldId="259"/>
            <ac:picMk id="51" creationId="{9F052AF9-D4B1-5670-63F4-EF41EB222733}"/>
          </ac:picMkLst>
        </pc:picChg>
        <pc:picChg chg="del mod">
          <ac:chgData name="Eric BOZIER" userId="ed56e1c2-849c-41ae-8d1f-545d01a983fd" providerId="ADAL" clId="{60844D84-E20F-41BC-91A9-2C1ADB9BFF3C}" dt="2024-12-02T14:42:53.590" v="377" actId="478"/>
          <ac:picMkLst>
            <pc:docMk/>
            <pc:sldMk cId="0" sldId="259"/>
            <ac:picMk id="57" creationId="{C8368806-70C4-D69C-DF18-FC1177DCDD18}"/>
          </ac:picMkLst>
        </pc:picChg>
        <pc:picChg chg="add mod">
          <ac:chgData name="Eric BOZIER" userId="ed56e1c2-849c-41ae-8d1f-545d01a983fd" providerId="ADAL" clId="{60844D84-E20F-41BC-91A9-2C1ADB9BFF3C}" dt="2024-12-02T13:36:34.287" v="158" actId="1076"/>
          <ac:picMkLst>
            <pc:docMk/>
            <pc:sldMk cId="0" sldId="259"/>
            <ac:picMk id="62" creationId="{B3109283-81AD-89E5-C9F0-6B8760980923}"/>
          </ac:picMkLst>
        </pc:picChg>
        <pc:picChg chg="del mod">
          <ac:chgData name="Eric BOZIER" userId="ed56e1c2-849c-41ae-8d1f-545d01a983fd" providerId="ADAL" clId="{60844D84-E20F-41BC-91A9-2C1ADB9BFF3C}" dt="2024-12-02T14:57:05.134" v="542" actId="478"/>
          <ac:picMkLst>
            <pc:docMk/>
            <pc:sldMk cId="0" sldId="259"/>
            <ac:picMk id="64" creationId="{EF8500DD-4878-EA85-D5BC-C2B06E44C748}"/>
          </ac:picMkLst>
        </pc:picChg>
        <pc:picChg chg="del mod">
          <ac:chgData name="Eric BOZIER" userId="ed56e1c2-849c-41ae-8d1f-545d01a983fd" providerId="ADAL" clId="{60844D84-E20F-41BC-91A9-2C1ADB9BFF3C}" dt="2024-12-02T16:34:58.460" v="968" actId="21"/>
          <ac:picMkLst>
            <pc:docMk/>
            <pc:sldMk cId="0" sldId="259"/>
            <ac:picMk id="65" creationId="{60496F26-5F68-CDFF-EB55-039DFF6D60C0}"/>
          </ac:picMkLst>
        </pc:picChg>
        <pc:picChg chg="add mod">
          <ac:chgData name="Eric BOZIER" userId="ed56e1c2-849c-41ae-8d1f-545d01a983fd" providerId="ADAL" clId="{60844D84-E20F-41BC-91A9-2C1ADB9BFF3C}" dt="2024-12-02T14:42:55.824" v="378" actId="1076"/>
          <ac:picMkLst>
            <pc:docMk/>
            <pc:sldMk cId="0" sldId="259"/>
            <ac:picMk id="68" creationId="{7A240EFA-E46F-2EC6-7340-E0EECF6D2102}"/>
          </ac:picMkLst>
        </pc:picChg>
        <pc:picChg chg="del mod">
          <ac:chgData name="Eric BOZIER" userId="ed56e1c2-849c-41ae-8d1f-545d01a983fd" providerId="ADAL" clId="{60844D84-E20F-41BC-91A9-2C1ADB9BFF3C}" dt="2024-12-02T14:57:05.134" v="542" actId="478"/>
          <ac:picMkLst>
            <pc:docMk/>
            <pc:sldMk cId="0" sldId="259"/>
            <ac:picMk id="69" creationId="{E80174DC-5BF9-0D8C-42AC-9F41CCC05248}"/>
          </ac:picMkLst>
        </pc:picChg>
        <pc:picChg chg="add mod">
          <ac:chgData name="Eric BOZIER" userId="ed56e1c2-849c-41ae-8d1f-545d01a983fd" providerId="ADAL" clId="{60844D84-E20F-41BC-91A9-2C1ADB9BFF3C}" dt="2024-12-02T15:22:23.066" v="803" actId="1076"/>
          <ac:picMkLst>
            <pc:docMk/>
            <pc:sldMk cId="0" sldId="259"/>
            <ac:picMk id="73" creationId="{F1C39558-AEBF-69FD-BB0F-823AA787B793}"/>
          </ac:picMkLst>
        </pc:picChg>
        <pc:picChg chg="add mod">
          <ac:chgData name="Eric BOZIER" userId="ed56e1c2-849c-41ae-8d1f-545d01a983fd" providerId="ADAL" clId="{60844D84-E20F-41BC-91A9-2C1ADB9BFF3C}" dt="2024-12-02T14:34:09.671" v="314" actId="1076"/>
          <ac:picMkLst>
            <pc:docMk/>
            <pc:sldMk cId="0" sldId="259"/>
            <ac:picMk id="76" creationId="{1F413513-5FA1-92AF-27A8-13B89E005FBE}"/>
          </ac:picMkLst>
        </pc:picChg>
        <pc:picChg chg="add mod">
          <ac:chgData name="Eric BOZIER" userId="ed56e1c2-849c-41ae-8d1f-545d01a983fd" providerId="ADAL" clId="{60844D84-E20F-41BC-91A9-2C1ADB9BFF3C}" dt="2024-12-02T14:34:29.722" v="318" actId="1076"/>
          <ac:picMkLst>
            <pc:docMk/>
            <pc:sldMk cId="0" sldId="259"/>
            <ac:picMk id="78" creationId="{1C6E5195-0F35-CA1D-A101-08D9771F9F81}"/>
          </ac:picMkLst>
        </pc:picChg>
        <pc:picChg chg="add mod">
          <ac:chgData name="Eric BOZIER" userId="ed56e1c2-849c-41ae-8d1f-545d01a983fd" providerId="ADAL" clId="{60844D84-E20F-41BC-91A9-2C1ADB9BFF3C}" dt="2024-12-02T14:41:20.871" v="332" actId="1076"/>
          <ac:picMkLst>
            <pc:docMk/>
            <pc:sldMk cId="0" sldId="259"/>
            <ac:picMk id="79" creationId="{8820E8C4-573E-27E3-E2F2-F2A660839BE9}"/>
          </ac:picMkLst>
        </pc:picChg>
        <pc:picChg chg="add mod">
          <ac:chgData name="Eric BOZIER" userId="ed56e1c2-849c-41ae-8d1f-545d01a983fd" providerId="ADAL" clId="{60844D84-E20F-41BC-91A9-2C1ADB9BFF3C}" dt="2024-12-02T14:41:20.871" v="332" actId="1076"/>
          <ac:picMkLst>
            <pc:docMk/>
            <pc:sldMk cId="0" sldId="259"/>
            <ac:picMk id="83" creationId="{A9F57AF8-5212-F219-0782-88B24DFCE82B}"/>
          </ac:picMkLst>
        </pc:picChg>
        <pc:picChg chg="mod">
          <ac:chgData name="Eric BOZIER" userId="ed56e1c2-849c-41ae-8d1f-545d01a983fd" providerId="ADAL" clId="{60844D84-E20F-41BC-91A9-2C1ADB9BFF3C}" dt="2024-12-02T15:30:56.581" v="884" actId="1035"/>
          <ac:picMkLst>
            <pc:docMk/>
            <pc:sldMk cId="0" sldId="259"/>
            <ac:picMk id="87" creationId="{EA251368-690D-D597-D78C-6BDB9B6F9BAA}"/>
          </ac:picMkLst>
        </pc:picChg>
        <pc:picChg chg="del mod">
          <ac:chgData name="Eric BOZIER" userId="ed56e1c2-849c-41ae-8d1f-545d01a983fd" providerId="ADAL" clId="{60844D84-E20F-41BC-91A9-2C1ADB9BFF3C}" dt="2024-12-02T14:57:05.134" v="542" actId="478"/>
          <ac:picMkLst>
            <pc:docMk/>
            <pc:sldMk cId="0" sldId="259"/>
            <ac:picMk id="90" creationId="{F00D415F-180D-F2BB-C2BD-560691472833}"/>
          </ac:picMkLst>
        </pc:picChg>
        <pc:picChg chg="mod ord">
          <ac:chgData name="Eric BOZIER" userId="ed56e1c2-849c-41ae-8d1f-545d01a983fd" providerId="ADAL" clId="{60844D84-E20F-41BC-91A9-2C1ADB9BFF3C}" dt="2024-12-02T14:34:39.471" v="327" actId="1035"/>
          <ac:picMkLst>
            <pc:docMk/>
            <pc:sldMk cId="0" sldId="259"/>
            <ac:picMk id="91" creationId="{87042327-77A3-0B59-1518-4F0D61F6AEAE}"/>
          </ac:picMkLst>
        </pc:picChg>
        <pc:picChg chg="mod">
          <ac:chgData name="Eric BOZIER" userId="ed56e1c2-849c-41ae-8d1f-545d01a983fd" providerId="ADAL" clId="{60844D84-E20F-41BC-91A9-2C1ADB9BFF3C}" dt="2024-12-02T15:30:39.952" v="880" actId="1036"/>
          <ac:picMkLst>
            <pc:docMk/>
            <pc:sldMk cId="0" sldId="259"/>
            <ac:picMk id="104" creationId="{AB3916B3-1AAD-0147-0544-E3C849D92DF8}"/>
          </ac:picMkLst>
        </pc:picChg>
        <pc:picChg chg="del mod">
          <ac:chgData name="Eric BOZIER" userId="ed56e1c2-849c-41ae-8d1f-545d01a983fd" providerId="ADAL" clId="{60844D84-E20F-41BC-91A9-2C1ADB9BFF3C}" dt="2024-12-02T14:57:48.159" v="560" actId="478"/>
          <ac:picMkLst>
            <pc:docMk/>
            <pc:sldMk cId="0" sldId="259"/>
            <ac:picMk id="115" creationId="{81E4B217-E665-4300-D1C1-36D8E3ADFDB4}"/>
          </ac:picMkLst>
        </pc:picChg>
        <pc:picChg chg="add mod">
          <ac:chgData name="Eric BOZIER" userId="ed56e1c2-849c-41ae-8d1f-545d01a983fd" providerId="ADAL" clId="{60844D84-E20F-41BC-91A9-2C1ADB9BFF3C}" dt="2024-12-02T14:41:20.871" v="332" actId="1076"/>
          <ac:picMkLst>
            <pc:docMk/>
            <pc:sldMk cId="0" sldId="259"/>
            <ac:picMk id="121" creationId="{C2D0B230-52F2-5C62-8CB4-A857D98D74AF}"/>
          </ac:picMkLst>
        </pc:picChg>
        <pc:picChg chg="del mod">
          <ac:chgData name="Eric BOZIER" userId="ed56e1c2-849c-41ae-8d1f-545d01a983fd" providerId="ADAL" clId="{60844D84-E20F-41BC-91A9-2C1ADB9BFF3C}" dt="2024-12-02T14:57:48.159" v="560" actId="478"/>
          <ac:picMkLst>
            <pc:docMk/>
            <pc:sldMk cId="0" sldId="259"/>
            <ac:picMk id="126" creationId="{278622DA-0E7C-043E-3C0B-F975373DE5CA}"/>
          </ac:picMkLst>
        </pc:picChg>
        <pc:picChg chg="mod">
          <ac:chgData name="Eric BOZIER" userId="ed56e1c2-849c-41ae-8d1f-545d01a983fd" providerId="ADAL" clId="{60844D84-E20F-41BC-91A9-2C1ADB9BFF3C}" dt="2024-12-02T15:30:56.581" v="884" actId="1035"/>
          <ac:picMkLst>
            <pc:docMk/>
            <pc:sldMk cId="0" sldId="259"/>
            <ac:picMk id="129" creationId="{FDFBA2BF-EEC6-BAF9-103C-A9431E9204E5}"/>
          </ac:picMkLst>
        </pc:picChg>
        <pc:picChg chg="add del mod">
          <ac:chgData name="Eric BOZIER" userId="ed56e1c2-849c-41ae-8d1f-545d01a983fd" providerId="ADAL" clId="{60844D84-E20F-41BC-91A9-2C1ADB9BFF3C}" dt="2024-12-02T15:12:09.598" v="686" actId="478"/>
          <ac:picMkLst>
            <pc:docMk/>
            <pc:sldMk cId="0" sldId="259"/>
            <ac:picMk id="130" creationId="{EDB609A3-9559-1EBE-4DBD-D3C47494FC4B}"/>
          </ac:picMkLst>
        </pc:picChg>
        <pc:picChg chg="add del mod">
          <ac:chgData name="Eric BOZIER" userId="ed56e1c2-849c-41ae-8d1f-545d01a983fd" providerId="ADAL" clId="{60844D84-E20F-41BC-91A9-2C1ADB9BFF3C}" dt="2024-12-02T15:12:09.598" v="686" actId="478"/>
          <ac:picMkLst>
            <pc:docMk/>
            <pc:sldMk cId="0" sldId="259"/>
            <ac:picMk id="135" creationId="{4D550697-6060-8AAC-9323-0107ECAE0A7E}"/>
          </ac:picMkLst>
        </pc:picChg>
        <pc:picChg chg="add mod">
          <ac:chgData name="Eric BOZIER" userId="ed56e1c2-849c-41ae-8d1f-545d01a983fd" providerId="ADAL" clId="{60844D84-E20F-41BC-91A9-2C1ADB9BFF3C}" dt="2024-12-02T15:12:02.494" v="684" actId="1038"/>
          <ac:picMkLst>
            <pc:docMk/>
            <pc:sldMk cId="0" sldId="259"/>
            <ac:picMk id="137" creationId="{458D0AA2-9756-AEFC-D122-B3D11B0E288A}"/>
          </ac:picMkLst>
        </pc:picChg>
        <pc:picChg chg="mod">
          <ac:chgData name="Eric BOZIER" userId="ed56e1c2-849c-41ae-8d1f-545d01a983fd" providerId="ADAL" clId="{60844D84-E20F-41BC-91A9-2C1ADB9BFF3C}" dt="2024-12-02T13:28:46.794" v="140" actId="1038"/>
          <ac:picMkLst>
            <pc:docMk/>
            <pc:sldMk cId="0" sldId="259"/>
            <ac:picMk id="140" creationId="{00000000-0000-0000-0000-000000000000}"/>
          </ac:picMkLst>
        </pc:picChg>
        <pc:picChg chg="add mod">
          <ac:chgData name="Eric BOZIER" userId="ed56e1c2-849c-41ae-8d1f-545d01a983fd" providerId="ADAL" clId="{60844D84-E20F-41BC-91A9-2C1ADB9BFF3C}" dt="2024-12-02T15:12:02.494" v="684" actId="1038"/>
          <ac:picMkLst>
            <pc:docMk/>
            <pc:sldMk cId="0" sldId="259"/>
            <ac:picMk id="145" creationId="{C3D5ABE6-946A-DB8F-CFBB-ADACA7505B86}"/>
          </ac:picMkLst>
        </pc:picChg>
        <pc:picChg chg="del mod">
          <ac:chgData name="Eric BOZIER" userId="ed56e1c2-849c-41ae-8d1f-545d01a983fd" providerId="ADAL" clId="{60844D84-E20F-41BC-91A9-2C1ADB9BFF3C}" dt="2024-12-02T15:14:32.156" v="744" actId="478"/>
          <ac:picMkLst>
            <pc:docMk/>
            <pc:sldMk cId="0" sldId="259"/>
            <ac:picMk id="148" creationId="{F8895874-F879-FE78-8890-4EEC47A9ED29}"/>
          </ac:picMkLst>
        </pc:picChg>
        <pc:picChg chg="add mod">
          <ac:chgData name="Eric BOZIER" userId="ed56e1c2-849c-41ae-8d1f-545d01a983fd" providerId="ADAL" clId="{60844D84-E20F-41BC-91A9-2C1ADB9BFF3C}" dt="2024-12-02T15:12:02.494" v="684" actId="1038"/>
          <ac:picMkLst>
            <pc:docMk/>
            <pc:sldMk cId="0" sldId="259"/>
            <ac:picMk id="151" creationId="{15D24A17-3189-A64F-9295-A01844D8B743}"/>
          </ac:picMkLst>
        </pc:picChg>
        <pc:picChg chg="add mod">
          <ac:chgData name="Eric BOZIER" userId="ed56e1c2-849c-41ae-8d1f-545d01a983fd" providerId="ADAL" clId="{60844D84-E20F-41BC-91A9-2C1ADB9BFF3C}" dt="2024-12-02T15:12:21.142" v="692" actId="1037"/>
          <ac:picMkLst>
            <pc:docMk/>
            <pc:sldMk cId="0" sldId="259"/>
            <ac:picMk id="152" creationId="{4739022E-7B93-4207-A177-C24CA53C1E28}"/>
          </ac:picMkLst>
        </pc:picChg>
        <pc:picChg chg="add mod">
          <ac:chgData name="Eric BOZIER" userId="ed56e1c2-849c-41ae-8d1f-545d01a983fd" providerId="ADAL" clId="{60844D84-E20F-41BC-91A9-2C1ADB9BFF3C}" dt="2024-12-02T15:12:21.142" v="692" actId="1037"/>
          <ac:picMkLst>
            <pc:docMk/>
            <pc:sldMk cId="0" sldId="259"/>
            <ac:picMk id="156" creationId="{E4E154A2-D97B-BCAB-59C5-4F23C52A276A}"/>
          </ac:picMkLst>
        </pc:picChg>
        <pc:picChg chg="del mod">
          <ac:chgData name="Eric BOZIER" userId="ed56e1c2-849c-41ae-8d1f-545d01a983fd" providerId="ADAL" clId="{60844D84-E20F-41BC-91A9-2C1ADB9BFF3C}" dt="2024-12-02T14:57:48.159" v="560" actId="478"/>
          <ac:picMkLst>
            <pc:docMk/>
            <pc:sldMk cId="0" sldId="259"/>
            <ac:picMk id="157" creationId="{B48A4113-7CD5-C55E-EE40-82D92022E5AF}"/>
          </ac:picMkLst>
        </pc:picChg>
        <pc:picChg chg="add mod">
          <ac:chgData name="Eric BOZIER" userId="ed56e1c2-849c-41ae-8d1f-545d01a983fd" providerId="ADAL" clId="{60844D84-E20F-41BC-91A9-2C1ADB9BFF3C}" dt="2024-12-02T15:12:21.142" v="692" actId="1037"/>
          <ac:picMkLst>
            <pc:docMk/>
            <pc:sldMk cId="0" sldId="259"/>
            <ac:picMk id="164" creationId="{9F89E365-A489-FF59-E082-2C389F5C9A3F}"/>
          </ac:picMkLst>
        </pc:picChg>
        <pc:picChg chg="add mod">
          <ac:chgData name="Eric BOZIER" userId="ed56e1c2-849c-41ae-8d1f-545d01a983fd" providerId="ADAL" clId="{60844D84-E20F-41BC-91A9-2C1ADB9BFF3C}" dt="2024-12-02T15:12:44.452" v="697" actId="1076"/>
          <ac:picMkLst>
            <pc:docMk/>
            <pc:sldMk cId="0" sldId="259"/>
            <ac:picMk id="170" creationId="{B004DEB1-3BBE-B925-8599-095F4769B04B}"/>
          </ac:picMkLst>
        </pc:picChg>
        <pc:picChg chg="add mod">
          <ac:chgData name="Eric BOZIER" userId="ed56e1c2-849c-41ae-8d1f-545d01a983fd" providerId="ADAL" clId="{60844D84-E20F-41BC-91A9-2C1ADB9BFF3C}" dt="2024-12-02T15:12:44.452" v="697" actId="1076"/>
          <ac:picMkLst>
            <pc:docMk/>
            <pc:sldMk cId="0" sldId="259"/>
            <ac:picMk id="175" creationId="{2DD48A63-356F-83A3-A3FB-BF4E5404CB5E}"/>
          </ac:picMkLst>
        </pc:picChg>
        <pc:picChg chg="add mod">
          <ac:chgData name="Eric BOZIER" userId="ed56e1c2-849c-41ae-8d1f-545d01a983fd" providerId="ADAL" clId="{60844D84-E20F-41BC-91A9-2C1ADB9BFF3C}" dt="2024-12-02T15:12:44.452" v="697" actId="1076"/>
          <ac:picMkLst>
            <pc:docMk/>
            <pc:sldMk cId="0" sldId="259"/>
            <ac:picMk id="187" creationId="{C7F54B0A-28C3-C0E9-22E3-A62ABA69610C}"/>
          </ac:picMkLst>
        </pc:picChg>
        <pc:picChg chg="add mod ord">
          <ac:chgData name="Eric BOZIER" userId="ed56e1c2-849c-41ae-8d1f-545d01a983fd" providerId="ADAL" clId="{60844D84-E20F-41BC-91A9-2C1ADB9BFF3C}" dt="2024-12-02T15:30:39.952" v="880" actId="1036"/>
          <ac:picMkLst>
            <pc:docMk/>
            <pc:sldMk cId="0" sldId="259"/>
            <ac:picMk id="188" creationId="{F5CF256E-52CA-82D7-8626-8645F0F8702E}"/>
          </ac:picMkLst>
        </pc:picChg>
        <pc:picChg chg="add mod">
          <ac:chgData name="Eric BOZIER" userId="ed56e1c2-849c-41ae-8d1f-545d01a983fd" providerId="ADAL" clId="{60844D84-E20F-41BC-91A9-2C1ADB9BFF3C}" dt="2024-12-02T15:16:10.719" v="793"/>
          <ac:picMkLst>
            <pc:docMk/>
            <pc:sldMk cId="0" sldId="259"/>
            <ac:picMk id="190" creationId="{BFA5D933-30FA-F80C-39EB-677D437A32E4}"/>
          </ac:picMkLst>
        </pc:picChg>
        <pc:picChg chg="add mod">
          <ac:chgData name="Eric BOZIER" userId="ed56e1c2-849c-41ae-8d1f-545d01a983fd" providerId="ADAL" clId="{60844D84-E20F-41BC-91A9-2C1ADB9BFF3C}" dt="2024-12-02T13:55:53.554" v="217" actId="1076"/>
          <ac:picMkLst>
            <pc:docMk/>
            <pc:sldMk cId="0" sldId="259"/>
            <ac:picMk id="1026" creationId="{19F541AB-1AE7-09BC-1828-E595EBC7802E}"/>
          </ac:picMkLst>
        </pc:picChg>
        <pc:picChg chg="mod">
          <ac:chgData name="Eric BOZIER" userId="ed56e1c2-849c-41ae-8d1f-545d01a983fd" providerId="ADAL" clId="{60844D84-E20F-41BC-91A9-2C1ADB9BFF3C}" dt="2024-12-02T15:30:56.581" v="884" actId="1035"/>
          <ac:picMkLst>
            <pc:docMk/>
            <pc:sldMk cId="0" sldId="259"/>
            <ac:picMk id="1028" creationId="{5B3ABF88-46F8-B008-AEEC-8CBDB41B638F}"/>
          </ac:picMkLst>
        </pc:picChg>
        <pc:picChg chg="add mod">
          <ac:chgData name="Eric BOZIER" userId="ed56e1c2-849c-41ae-8d1f-545d01a983fd" providerId="ADAL" clId="{60844D84-E20F-41BC-91A9-2C1ADB9BFF3C}" dt="2024-12-02T14:43:12.521" v="381" actId="1076"/>
          <ac:picMkLst>
            <pc:docMk/>
            <pc:sldMk cId="0" sldId="259"/>
            <ac:picMk id="1029" creationId="{B567FC33-CC30-8DA0-733A-8CF4F22E7126}"/>
          </ac:picMkLst>
        </pc:picChg>
        <pc:picChg chg="del mod">
          <ac:chgData name="Eric BOZIER" userId="ed56e1c2-849c-41ae-8d1f-545d01a983fd" providerId="ADAL" clId="{60844D84-E20F-41BC-91A9-2C1ADB9BFF3C}" dt="2024-12-02T15:15:26.112" v="759" actId="478"/>
          <ac:picMkLst>
            <pc:docMk/>
            <pc:sldMk cId="0" sldId="259"/>
            <ac:picMk id="1033" creationId="{5D3D8E10-94F5-F94B-9015-43EB1AC7DEE6}"/>
          </ac:picMkLst>
        </pc:picChg>
        <pc:picChg chg="add mod ord">
          <ac:chgData name="Eric BOZIER" userId="ed56e1c2-849c-41ae-8d1f-545d01a983fd" providerId="ADAL" clId="{60844D84-E20F-41BC-91A9-2C1ADB9BFF3C}" dt="2024-12-02T15:11:07.059" v="657" actId="167"/>
          <ac:picMkLst>
            <pc:docMk/>
            <pc:sldMk cId="0" sldId="259"/>
            <ac:picMk id="1036" creationId="{E427C9D9-88D7-DD38-410F-D2F21D0ACDAC}"/>
          </ac:picMkLst>
        </pc:picChg>
        <pc:picChg chg="add mod ord">
          <ac:chgData name="Eric BOZIER" userId="ed56e1c2-849c-41ae-8d1f-545d01a983fd" providerId="ADAL" clId="{60844D84-E20F-41BC-91A9-2C1ADB9BFF3C}" dt="2024-12-02T15:11:36.451" v="669" actId="167"/>
          <ac:picMkLst>
            <pc:docMk/>
            <pc:sldMk cId="0" sldId="259"/>
            <ac:picMk id="1039" creationId="{A04B180A-54C6-5C95-B6D2-05A9F415AA73}"/>
          </ac:picMkLst>
        </pc:picChg>
        <pc:picChg chg="add mod">
          <ac:chgData name="Eric BOZIER" userId="ed56e1c2-849c-41ae-8d1f-545d01a983fd" providerId="ADAL" clId="{60844D84-E20F-41BC-91A9-2C1ADB9BFF3C}" dt="2024-12-02T15:11:15.465" v="664" actId="1038"/>
          <ac:picMkLst>
            <pc:docMk/>
            <pc:sldMk cId="0" sldId="259"/>
            <ac:picMk id="1041" creationId="{68A1808C-5CF5-E64C-1E6F-6407BCDA7957}"/>
          </ac:picMkLst>
        </pc:picChg>
        <pc:picChg chg="del mod">
          <ac:chgData name="Eric BOZIER" userId="ed56e1c2-849c-41ae-8d1f-545d01a983fd" providerId="ADAL" clId="{60844D84-E20F-41BC-91A9-2C1ADB9BFF3C}" dt="2024-12-02T14:57:50.673" v="561" actId="478"/>
          <ac:picMkLst>
            <pc:docMk/>
            <pc:sldMk cId="0" sldId="259"/>
            <ac:picMk id="1049" creationId="{4244885D-A4A5-75C8-B516-CDE2C794FE8B}"/>
          </ac:picMkLst>
        </pc:picChg>
        <pc:picChg chg="del mod">
          <ac:chgData name="Eric BOZIER" userId="ed56e1c2-849c-41ae-8d1f-545d01a983fd" providerId="ADAL" clId="{60844D84-E20F-41BC-91A9-2C1ADB9BFF3C}" dt="2024-12-02T14:57:50.673" v="561" actId="478"/>
          <ac:picMkLst>
            <pc:docMk/>
            <pc:sldMk cId="0" sldId="259"/>
            <ac:picMk id="1051" creationId="{AE321BAC-2152-ED17-23AE-D7AF87E9B24E}"/>
          </ac:picMkLst>
        </pc:picChg>
        <pc:picChg chg="del mod">
          <ac:chgData name="Eric BOZIER" userId="ed56e1c2-849c-41ae-8d1f-545d01a983fd" providerId="ADAL" clId="{60844D84-E20F-41BC-91A9-2C1ADB9BFF3C}" dt="2024-12-02T14:57:50.673" v="561" actId="478"/>
          <ac:picMkLst>
            <pc:docMk/>
            <pc:sldMk cId="0" sldId="259"/>
            <ac:picMk id="1056" creationId="{E5BEF923-D75E-3316-B673-06E47696DB0B}"/>
          </ac:picMkLst>
        </pc:picChg>
        <pc:picChg chg="del mod">
          <ac:chgData name="Eric BOZIER" userId="ed56e1c2-849c-41ae-8d1f-545d01a983fd" providerId="ADAL" clId="{60844D84-E20F-41BC-91A9-2C1ADB9BFF3C}" dt="2024-12-02T15:14:30.911" v="743" actId="478"/>
          <ac:picMkLst>
            <pc:docMk/>
            <pc:sldMk cId="0" sldId="259"/>
            <ac:picMk id="1061" creationId="{B15FFBFF-63B5-E198-46F2-8E6121474C07}"/>
          </ac:picMkLst>
        </pc:picChg>
        <pc:picChg chg="del mod">
          <ac:chgData name="Eric BOZIER" userId="ed56e1c2-849c-41ae-8d1f-545d01a983fd" providerId="ADAL" clId="{60844D84-E20F-41BC-91A9-2C1ADB9BFF3C}" dt="2024-12-02T15:16:30.569" v="797" actId="478"/>
          <ac:picMkLst>
            <pc:docMk/>
            <pc:sldMk cId="0" sldId="259"/>
            <ac:picMk id="1065" creationId="{C8274392-C8DE-7853-AE6D-A6B578F4FAD5}"/>
          </ac:picMkLst>
        </pc:picChg>
        <pc:picChg chg="del mod">
          <ac:chgData name="Eric BOZIER" userId="ed56e1c2-849c-41ae-8d1f-545d01a983fd" providerId="ADAL" clId="{60844D84-E20F-41BC-91A9-2C1ADB9BFF3C}" dt="2024-12-02T15:16:30.569" v="797" actId="478"/>
          <ac:picMkLst>
            <pc:docMk/>
            <pc:sldMk cId="0" sldId="259"/>
            <ac:picMk id="1067" creationId="{C0898845-9F19-11B8-7D69-B09D00C50E7C}"/>
          </ac:picMkLst>
        </pc:picChg>
        <pc:picChg chg="add mod">
          <ac:chgData name="Eric BOZIER" userId="ed56e1c2-849c-41ae-8d1f-545d01a983fd" providerId="ADAL" clId="{60844D84-E20F-41BC-91A9-2C1ADB9BFF3C}" dt="2024-12-02T15:11:15.465" v="664" actId="1038"/>
          <ac:picMkLst>
            <pc:docMk/>
            <pc:sldMk cId="0" sldId="259"/>
            <ac:picMk id="1070" creationId="{39E59405-B377-14A9-A141-6D2B4DFE4F73}"/>
          </ac:picMkLst>
        </pc:picChg>
        <pc:picChg chg="add del mod ord">
          <ac:chgData name="Eric BOZIER" userId="ed56e1c2-849c-41ae-8d1f-545d01a983fd" providerId="ADAL" clId="{60844D84-E20F-41BC-91A9-2C1ADB9BFF3C}" dt="2024-12-02T15:11:39.676" v="670" actId="478"/>
          <ac:picMkLst>
            <pc:docMk/>
            <pc:sldMk cId="0" sldId="259"/>
            <ac:picMk id="1075" creationId="{7AE2E36C-1341-36A2-C753-A62577BBDE1B}"/>
          </ac:picMkLst>
        </pc:picChg>
        <pc:picChg chg="add del mod">
          <ac:chgData name="Eric BOZIER" userId="ed56e1c2-849c-41ae-8d1f-545d01a983fd" providerId="ADAL" clId="{60844D84-E20F-41BC-91A9-2C1ADB9BFF3C}" dt="2024-12-02T15:11:39.676" v="670" actId="478"/>
          <ac:picMkLst>
            <pc:docMk/>
            <pc:sldMk cId="0" sldId="259"/>
            <ac:picMk id="1077" creationId="{85D6EE48-E36D-B9ED-DC58-1D03E53EDEDA}"/>
          </ac:picMkLst>
        </pc:picChg>
        <pc:picChg chg="add del mod">
          <ac:chgData name="Eric BOZIER" userId="ed56e1c2-849c-41ae-8d1f-545d01a983fd" providerId="ADAL" clId="{60844D84-E20F-41BC-91A9-2C1ADB9BFF3C}" dt="2024-12-02T15:11:39.676" v="670" actId="478"/>
          <ac:picMkLst>
            <pc:docMk/>
            <pc:sldMk cId="0" sldId="259"/>
            <ac:picMk id="1082" creationId="{B87C0FF4-986A-41A5-1205-A0159B2B49A4}"/>
          </ac:picMkLst>
        </pc:picChg>
        <pc:picChg chg="add del mod">
          <ac:chgData name="Eric BOZIER" userId="ed56e1c2-849c-41ae-8d1f-545d01a983fd" providerId="ADAL" clId="{60844D84-E20F-41BC-91A9-2C1ADB9BFF3C}" dt="2024-12-02T15:12:09.598" v="686" actId="478"/>
          <ac:picMkLst>
            <pc:docMk/>
            <pc:sldMk cId="0" sldId="259"/>
            <ac:picMk id="1083" creationId="{54E75097-F023-4DB9-7ABA-2B0E75680AF9}"/>
          </ac:picMkLst>
        </pc:picChg>
        <pc:picChg chg="add mod">
          <ac:chgData name="Eric BOZIER" userId="ed56e1c2-849c-41ae-8d1f-545d01a983fd" providerId="ADAL" clId="{60844D84-E20F-41BC-91A9-2C1ADB9BFF3C}" dt="2024-12-02T15:30:39.952" v="880" actId="1036"/>
          <ac:picMkLst>
            <pc:docMk/>
            <pc:sldMk cId="0" sldId="259"/>
            <ac:picMk id="1088" creationId="{D987F0C6-C4F1-2214-21EF-115074711156}"/>
          </ac:picMkLst>
        </pc:picChg>
        <pc:picChg chg="add mod">
          <ac:chgData name="Eric BOZIER" userId="ed56e1c2-849c-41ae-8d1f-545d01a983fd" providerId="ADAL" clId="{60844D84-E20F-41BC-91A9-2C1ADB9BFF3C}" dt="2024-12-02T15:30:48.215" v="881" actId="1035"/>
          <ac:picMkLst>
            <pc:docMk/>
            <pc:sldMk cId="0" sldId="259"/>
            <ac:picMk id="1090" creationId="{2D41A1B6-50F5-D6DC-8E15-BD3054095A81}"/>
          </ac:picMkLst>
        </pc:picChg>
        <pc:picChg chg="add mod">
          <ac:chgData name="Eric BOZIER" userId="ed56e1c2-849c-41ae-8d1f-545d01a983fd" providerId="ADAL" clId="{60844D84-E20F-41BC-91A9-2C1ADB9BFF3C}" dt="2024-12-02T15:30:48.215" v="881" actId="1035"/>
          <ac:picMkLst>
            <pc:docMk/>
            <pc:sldMk cId="0" sldId="259"/>
            <ac:picMk id="1095" creationId="{E48FBDE6-CCA1-4E67-5865-3FD61DF9D89B}"/>
          </ac:picMkLst>
        </pc:picChg>
        <pc:picChg chg="add mod">
          <ac:chgData name="Eric BOZIER" userId="ed56e1c2-849c-41ae-8d1f-545d01a983fd" providerId="ADAL" clId="{60844D84-E20F-41BC-91A9-2C1ADB9BFF3C}" dt="2024-12-02T15:30:48.215" v="881" actId="1035"/>
          <ac:picMkLst>
            <pc:docMk/>
            <pc:sldMk cId="0" sldId="259"/>
            <ac:picMk id="1098" creationId="{79990314-3548-F99B-808C-EADD77AF6EC6}"/>
          </ac:picMkLst>
        </pc:picChg>
        <pc:picChg chg="add mod">
          <ac:chgData name="Eric BOZIER" userId="ed56e1c2-849c-41ae-8d1f-545d01a983fd" providerId="ADAL" clId="{60844D84-E20F-41BC-91A9-2C1ADB9BFF3C}" dt="2024-12-02T15:30:56.581" v="884" actId="1035"/>
          <ac:picMkLst>
            <pc:docMk/>
            <pc:sldMk cId="0" sldId="259"/>
            <ac:picMk id="1099" creationId="{FD856171-A476-191B-187F-D218A24EA168}"/>
          </ac:picMkLst>
        </pc:picChg>
      </pc:sldChg>
      <pc:sldChg chg="addSp delSp modSp mod">
        <pc:chgData name="Eric BOZIER" userId="ed56e1c2-849c-41ae-8d1f-545d01a983fd" providerId="ADAL" clId="{60844D84-E20F-41BC-91A9-2C1ADB9BFF3C}" dt="2024-12-02T16:59:59.339" v="1079"/>
        <pc:sldMkLst>
          <pc:docMk/>
          <pc:sldMk cId="87078416" sldId="260"/>
        </pc:sldMkLst>
        <pc:spChg chg="del">
          <ac:chgData name="Eric BOZIER" userId="ed56e1c2-849c-41ae-8d1f-545d01a983fd" providerId="ADAL" clId="{60844D84-E20F-41BC-91A9-2C1ADB9BFF3C}" dt="2024-12-02T10:39:11.033" v="58" actId="478"/>
          <ac:spMkLst>
            <pc:docMk/>
            <pc:sldMk cId="87078416" sldId="260"/>
            <ac:spMk id="2" creationId="{FE98C60D-7971-CF8E-B326-BC3DE3928678}"/>
          </ac:spMkLst>
        </pc:spChg>
        <pc:spChg chg="del">
          <ac:chgData name="Eric BOZIER" userId="ed56e1c2-849c-41ae-8d1f-545d01a983fd" providerId="ADAL" clId="{60844D84-E20F-41BC-91A9-2C1ADB9BFF3C}" dt="2024-12-02T10:39:11.033" v="58" actId="478"/>
          <ac:spMkLst>
            <pc:docMk/>
            <pc:sldMk cId="87078416" sldId="260"/>
            <ac:spMk id="3" creationId="{C3593667-D2BE-3EFA-3834-9C53F86D3449}"/>
          </ac:spMkLst>
        </pc:spChg>
        <pc:spChg chg="del">
          <ac:chgData name="Eric BOZIER" userId="ed56e1c2-849c-41ae-8d1f-545d01a983fd" providerId="ADAL" clId="{60844D84-E20F-41BC-91A9-2C1ADB9BFF3C}" dt="2024-12-02T10:39:11.033" v="58" actId="478"/>
          <ac:spMkLst>
            <pc:docMk/>
            <pc:sldMk cId="87078416" sldId="260"/>
            <ac:spMk id="4" creationId="{8F0CB65F-80EC-7ECB-C8E8-76DCC98D5651}"/>
          </ac:spMkLst>
        </pc:spChg>
        <pc:spChg chg="del">
          <ac:chgData name="Eric BOZIER" userId="ed56e1c2-849c-41ae-8d1f-545d01a983fd" providerId="ADAL" clId="{60844D84-E20F-41BC-91A9-2C1ADB9BFF3C}" dt="2024-12-02T10:39:11.033" v="58" actId="478"/>
          <ac:spMkLst>
            <pc:docMk/>
            <pc:sldMk cId="87078416" sldId="260"/>
            <ac:spMk id="6" creationId="{39107797-EB84-5F41-F7C0-F297C86C0496}"/>
          </ac:spMkLst>
        </pc:spChg>
        <pc:spChg chg="add mod">
          <ac:chgData name="Eric BOZIER" userId="ed56e1c2-849c-41ae-8d1f-545d01a983fd" providerId="ADAL" clId="{60844D84-E20F-41BC-91A9-2C1ADB9BFF3C}" dt="2024-12-02T14:49:10.814" v="491" actId="207"/>
          <ac:spMkLst>
            <pc:docMk/>
            <pc:sldMk cId="87078416" sldId="260"/>
            <ac:spMk id="9" creationId="{E5698F89-C6D8-0376-7B2D-DA1B7CB5042B}"/>
          </ac:spMkLst>
        </pc:spChg>
        <pc:spChg chg="del">
          <ac:chgData name="Eric BOZIER" userId="ed56e1c2-849c-41ae-8d1f-545d01a983fd" providerId="ADAL" clId="{60844D84-E20F-41BC-91A9-2C1ADB9BFF3C}" dt="2024-12-02T10:39:11.033" v="58" actId="478"/>
          <ac:spMkLst>
            <pc:docMk/>
            <pc:sldMk cId="87078416" sldId="260"/>
            <ac:spMk id="12" creationId="{C94C7C37-6123-4EC3-C417-3D97B37FE125}"/>
          </ac:spMkLst>
        </pc:spChg>
        <pc:spChg chg="del">
          <ac:chgData name="Eric BOZIER" userId="ed56e1c2-849c-41ae-8d1f-545d01a983fd" providerId="ADAL" clId="{60844D84-E20F-41BC-91A9-2C1ADB9BFF3C}" dt="2024-12-02T10:39:11.033" v="58" actId="478"/>
          <ac:spMkLst>
            <pc:docMk/>
            <pc:sldMk cId="87078416" sldId="260"/>
            <ac:spMk id="13" creationId="{242FAA99-25EB-2B42-F529-6E7D232042EB}"/>
          </ac:spMkLst>
        </pc:spChg>
        <pc:spChg chg="add mod">
          <ac:chgData name="Eric BOZIER" userId="ed56e1c2-849c-41ae-8d1f-545d01a983fd" providerId="ADAL" clId="{60844D84-E20F-41BC-91A9-2C1ADB9BFF3C}" dt="2024-12-02T15:30:27.875" v="875" actId="20577"/>
          <ac:spMkLst>
            <pc:docMk/>
            <pc:sldMk cId="87078416" sldId="260"/>
            <ac:spMk id="14" creationId="{B0A03C3F-64D1-0317-05D9-A4D1862A0213}"/>
          </ac:spMkLst>
        </pc:spChg>
        <pc:spChg chg="add mod">
          <ac:chgData name="Eric BOZIER" userId="ed56e1c2-849c-41ae-8d1f-545d01a983fd" providerId="ADAL" clId="{60844D84-E20F-41BC-91A9-2C1ADB9BFF3C}" dt="2024-12-02T14:46:00.998" v="417" actId="1076"/>
          <ac:spMkLst>
            <pc:docMk/>
            <pc:sldMk cId="87078416" sldId="260"/>
            <ac:spMk id="16" creationId="{2D0B81E9-556E-1941-F835-5039774FF61B}"/>
          </ac:spMkLst>
        </pc:spChg>
        <pc:spChg chg="del">
          <ac:chgData name="Eric BOZIER" userId="ed56e1c2-849c-41ae-8d1f-545d01a983fd" providerId="ADAL" clId="{60844D84-E20F-41BC-91A9-2C1ADB9BFF3C}" dt="2024-12-02T10:39:11.033" v="58" actId="478"/>
          <ac:spMkLst>
            <pc:docMk/>
            <pc:sldMk cId="87078416" sldId="260"/>
            <ac:spMk id="17" creationId="{7FF71EFE-AC66-38DC-539D-E89C29A18E7F}"/>
          </ac:spMkLst>
        </pc:spChg>
        <pc:spChg chg="add mod">
          <ac:chgData name="Eric BOZIER" userId="ed56e1c2-849c-41ae-8d1f-545d01a983fd" providerId="ADAL" clId="{60844D84-E20F-41BC-91A9-2C1ADB9BFF3C}" dt="2024-12-02T14:46:12.567" v="421" actId="14100"/>
          <ac:spMkLst>
            <pc:docMk/>
            <pc:sldMk cId="87078416" sldId="260"/>
            <ac:spMk id="19" creationId="{64C337BF-0EAD-B802-528B-4C8F69B318B7}"/>
          </ac:spMkLst>
        </pc:spChg>
        <pc:spChg chg="add mod">
          <ac:chgData name="Eric BOZIER" userId="ed56e1c2-849c-41ae-8d1f-545d01a983fd" providerId="ADAL" clId="{60844D84-E20F-41BC-91A9-2C1ADB9BFF3C}" dt="2024-12-02T14:46:25.150" v="432" actId="1076"/>
          <ac:spMkLst>
            <pc:docMk/>
            <pc:sldMk cId="87078416" sldId="260"/>
            <ac:spMk id="20" creationId="{9723E975-53B0-ED89-857A-DBE6F9A3D6D4}"/>
          </ac:spMkLst>
        </pc:spChg>
        <pc:spChg chg="del">
          <ac:chgData name="Eric BOZIER" userId="ed56e1c2-849c-41ae-8d1f-545d01a983fd" providerId="ADAL" clId="{60844D84-E20F-41BC-91A9-2C1ADB9BFF3C}" dt="2024-12-02T10:39:11.033" v="58" actId="478"/>
          <ac:spMkLst>
            <pc:docMk/>
            <pc:sldMk cId="87078416" sldId="260"/>
            <ac:spMk id="23" creationId="{C57B7CFE-8A18-E8AA-114A-54F8E2D87C4A}"/>
          </ac:spMkLst>
        </pc:spChg>
        <pc:spChg chg="del">
          <ac:chgData name="Eric BOZIER" userId="ed56e1c2-849c-41ae-8d1f-545d01a983fd" providerId="ADAL" clId="{60844D84-E20F-41BC-91A9-2C1ADB9BFF3C}" dt="2024-12-02T10:39:11.033" v="58" actId="478"/>
          <ac:spMkLst>
            <pc:docMk/>
            <pc:sldMk cId="87078416" sldId="260"/>
            <ac:spMk id="24" creationId="{4D7B0D16-ABAF-98DC-0FDD-C02ABC7C5CBC}"/>
          </ac:spMkLst>
        </pc:spChg>
        <pc:spChg chg="del">
          <ac:chgData name="Eric BOZIER" userId="ed56e1c2-849c-41ae-8d1f-545d01a983fd" providerId="ADAL" clId="{60844D84-E20F-41BC-91A9-2C1ADB9BFF3C}" dt="2024-12-02T10:39:11.033" v="58" actId="478"/>
          <ac:spMkLst>
            <pc:docMk/>
            <pc:sldMk cId="87078416" sldId="260"/>
            <ac:spMk id="25" creationId="{0FA18F81-0A51-6CF0-CB15-B960B1498640}"/>
          </ac:spMkLst>
        </pc:spChg>
        <pc:spChg chg="del">
          <ac:chgData name="Eric BOZIER" userId="ed56e1c2-849c-41ae-8d1f-545d01a983fd" providerId="ADAL" clId="{60844D84-E20F-41BC-91A9-2C1ADB9BFF3C}" dt="2024-12-02T10:39:11.033" v="58" actId="478"/>
          <ac:spMkLst>
            <pc:docMk/>
            <pc:sldMk cId="87078416" sldId="260"/>
            <ac:spMk id="26" creationId="{EB5883D0-8E54-6FF9-CD70-22F56CF51B54}"/>
          </ac:spMkLst>
        </pc:spChg>
        <pc:spChg chg="del">
          <ac:chgData name="Eric BOZIER" userId="ed56e1c2-849c-41ae-8d1f-545d01a983fd" providerId="ADAL" clId="{60844D84-E20F-41BC-91A9-2C1ADB9BFF3C}" dt="2024-12-02T10:39:11.033" v="58" actId="478"/>
          <ac:spMkLst>
            <pc:docMk/>
            <pc:sldMk cId="87078416" sldId="260"/>
            <ac:spMk id="27" creationId="{E4FD36B0-0E94-223A-7199-A61F01E2129C}"/>
          </ac:spMkLst>
        </pc:spChg>
        <pc:spChg chg="del">
          <ac:chgData name="Eric BOZIER" userId="ed56e1c2-849c-41ae-8d1f-545d01a983fd" providerId="ADAL" clId="{60844D84-E20F-41BC-91A9-2C1ADB9BFF3C}" dt="2024-12-02T10:39:11.033" v="58" actId="478"/>
          <ac:spMkLst>
            <pc:docMk/>
            <pc:sldMk cId="87078416" sldId="260"/>
            <ac:spMk id="28" creationId="{04A7634A-C5D4-376E-02D6-0D3CD3F9A755}"/>
          </ac:spMkLst>
        </pc:spChg>
        <pc:spChg chg="del">
          <ac:chgData name="Eric BOZIER" userId="ed56e1c2-849c-41ae-8d1f-545d01a983fd" providerId="ADAL" clId="{60844D84-E20F-41BC-91A9-2C1ADB9BFF3C}" dt="2024-12-02T10:39:11.033" v="58" actId="478"/>
          <ac:spMkLst>
            <pc:docMk/>
            <pc:sldMk cId="87078416" sldId="260"/>
            <ac:spMk id="29" creationId="{D943D7BA-4E56-A85B-89DB-9BD54DEF99B5}"/>
          </ac:spMkLst>
        </pc:spChg>
        <pc:spChg chg="del">
          <ac:chgData name="Eric BOZIER" userId="ed56e1c2-849c-41ae-8d1f-545d01a983fd" providerId="ADAL" clId="{60844D84-E20F-41BC-91A9-2C1ADB9BFF3C}" dt="2024-12-02T10:39:11.033" v="58" actId="478"/>
          <ac:spMkLst>
            <pc:docMk/>
            <pc:sldMk cId="87078416" sldId="260"/>
            <ac:spMk id="31" creationId="{0856E910-B306-6AA4-0BA3-417855FF2812}"/>
          </ac:spMkLst>
        </pc:spChg>
        <pc:spChg chg="del">
          <ac:chgData name="Eric BOZIER" userId="ed56e1c2-849c-41ae-8d1f-545d01a983fd" providerId="ADAL" clId="{60844D84-E20F-41BC-91A9-2C1ADB9BFF3C}" dt="2024-12-02T10:39:11.033" v="58" actId="478"/>
          <ac:spMkLst>
            <pc:docMk/>
            <pc:sldMk cId="87078416" sldId="260"/>
            <ac:spMk id="33" creationId="{037197F0-962B-B822-8C7D-22B9D8D528F8}"/>
          </ac:spMkLst>
        </pc:spChg>
        <pc:spChg chg="del">
          <ac:chgData name="Eric BOZIER" userId="ed56e1c2-849c-41ae-8d1f-545d01a983fd" providerId="ADAL" clId="{60844D84-E20F-41BC-91A9-2C1ADB9BFF3C}" dt="2024-12-02T10:39:11.033" v="58" actId="478"/>
          <ac:spMkLst>
            <pc:docMk/>
            <pc:sldMk cId="87078416" sldId="260"/>
            <ac:spMk id="34" creationId="{51087679-6A5E-D722-C272-5A4AF04EEE86}"/>
          </ac:spMkLst>
        </pc:spChg>
        <pc:spChg chg="del">
          <ac:chgData name="Eric BOZIER" userId="ed56e1c2-849c-41ae-8d1f-545d01a983fd" providerId="ADAL" clId="{60844D84-E20F-41BC-91A9-2C1ADB9BFF3C}" dt="2024-12-02T10:39:11.033" v="58" actId="478"/>
          <ac:spMkLst>
            <pc:docMk/>
            <pc:sldMk cId="87078416" sldId="260"/>
            <ac:spMk id="36" creationId="{3CFCDE01-5AF1-C440-6180-E333A021A855}"/>
          </ac:spMkLst>
        </pc:spChg>
        <pc:spChg chg="del">
          <ac:chgData name="Eric BOZIER" userId="ed56e1c2-849c-41ae-8d1f-545d01a983fd" providerId="ADAL" clId="{60844D84-E20F-41BC-91A9-2C1ADB9BFF3C}" dt="2024-12-02T10:39:11.033" v="58" actId="478"/>
          <ac:spMkLst>
            <pc:docMk/>
            <pc:sldMk cId="87078416" sldId="260"/>
            <ac:spMk id="37" creationId="{EFD52768-A53F-FA5E-32EC-F72EB229D619}"/>
          </ac:spMkLst>
        </pc:spChg>
        <pc:spChg chg="del">
          <ac:chgData name="Eric BOZIER" userId="ed56e1c2-849c-41ae-8d1f-545d01a983fd" providerId="ADAL" clId="{60844D84-E20F-41BC-91A9-2C1ADB9BFF3C}" dt="2024-12-02T10:39:11.033" v="58" actId="478"/>
          <ac:spMkLst>
            <pc:docMk/>
            <pc:sldMk cId="87078416" sldId="260"/>
            <ac:spMk id="39" creationId="{66131569-9E86-A7D9-2C7D-FD90B816E02C}"/>
          </ac:spMkLst>
        </pc:spChg>
        <pc:spChg chg="del">
          <ac:chgData name="Eric BOZIER" userId="ed56e1c2-849c-41ae-8d1f-545d01a983fd" providerId="ADAL" clId="{60844D84-E20F-41BC-91A9-2C1ADB9BFF3C}" dt="2024-12-02T10:39:11.033" v="58" actId="478"/>
          <ac:spMkLst>
            <pc:docMk/>
            <pc:sldMk cId="87078416" sldId="260"/>
            <ac:spMk id="41" creationId="{6849454A-9998-8F13-CD56-A56CEFF90181}"/>
          </ac:spMkLst>
        </pc:spChg>
        <pc:spChg chg="del">
          <ac:chgData name="Eric BOZIER" userId="ed56e1c2-849c-41ae-8d1f-545d01a983fd" providerId="ADAL" clId="{60844D84-E20F-41BC-91A9-2C1ADB9BFF3C}" dt="2024-12-02T10:39:11.033" v="58" actId="478"/>
          <ac:spMkLst>
            <pc:docMk/>
            <pc:sldMk cId="87078416" sldId="260"/>
            <ac:spMk id="42" creationId="{597F02B4-1E46-34B6-ED9B-74C2181AFD2C}"/>
          </ac:spMkLst>
        </pc:spChg>
        <pc:spChg chg="del">
          <ac:chgData name="Eric BOZIER" userId="ed56e1c2-849c-41ae-8d1f-545d01a983fd" providerId="ADAL" clId="{60844D84-E20F-41BC-91A9-2C1ADB9BFF3C}" dt="2024-12-02T10:39:11.033" v="58" actId="478"/>
          <ac:spMkLst>
            <pc:docMk/>
            <pc:sldMk cId="87078416" sldId="260"/>
            <ac:spMk id="44" creationId="{8751EA33-21B7-A115-48F3-9E75DA2A3A2C}"/>
          </ac:spMkLst>
        </pc:spChg>
        <pc:spChg chg="del">
          <ac:chgData name="Eric BOZIER" userId="ed56e1c2-849c-41ae-8d1f-545d01a983fd" providerId="ADAL" clId="{60844D84-E20F-41BC-91A9-2C1ADB9BFF3C}" dt="2024-12-02T10:39:11.033" v="58" actId="478"/>
          <ac:spMkLst>
            <pc:docMk/>
            <pc:sldMk cId="87078416" sldId="260"/>
            <ac:spMk id="45" creationId="{E59C3123-70FA-C3F1-B3AB-B009FA941E43}"/>
          </ac:spMkLst>
        </pc:spChg>
        <pc:spChg chg="add del mod">
          <ac:chgData name="Eric BOZIER" userId="ed56e1c2-849c-41ae-8d1f-545d01a983fd" providerId="ADAL" clId="{60844D84-E20F-41BC-91A9-2C1ADB9BFF3C}" dt="2024-12-02T10:40:12.504" v="84" actId="478"/>
          <ac:spMkLst>
            <pc:docMk/>
            <pc:sldMk cId="87078416" sldId="260"/>
            <ac:spMk id="47" creationId="{894750D7-054A-77DB-E3C8-2F7332397E4E}"/>
          </ac:spMkLst>
        </pc:spChg>
        <pc:spChg chg="add del mod">
          <ac:chgData name="Eric BOZIER" userId="ed56e1c2-849c-41ae-8d1f-545d01a983fd" providerId="ADAL" clId="{60844D84-E20F-41BC-91A9-2C1ADB9BFF3C}" dt="2024-12-02T10:40:13.408" v="85" actId="478"/>
          <ac:spMkLst>
            <pc:docMk/>
            <pc:sldMk cId="87078416" sldId="260"/>
            <ac:spMk id="48" creationId="{4274CD9E-918D-BA71-2D1B-C081D19A69DC}"/>
          </ac:spMkLst>
        </pc:spChg>
        <pc:spChg chg="del">
          <ac:chgData name="Eric BOZIER" userId="ed56e1c2-849c-41ae-8d1f-545d01a983fd" providerId="ADAL" clId="{60844D84-E20F-41BC-91A9-2C1ADB9BFF3C}" dt="2024-12-02T10:39:11.033" v="58" actId="478"/>
          <ac:spMkLst>
            <pc:docMk/>
            <pc:sldMk cId="87078416" sldId="260"/>
            <ac:spMk id="51" creationId="{FB32ADEF-3BC1-E493-93C3-DF49C6080094}"/>
          </ac:spMkLst>
        </pc:spChg>
        <pc:spChg chg="del">
          <ac:chgData name="Eric BOZIER" userId="ed56e1c2-849c-41ae-8d1f-545d01a983fd" providerId="ADAL" clId="{60844D84-E20F-41BC-91A9-2C1ADB9BFF3C}" dt="2024-12-02T10:39:11.033" v="58" actId="478"/>
          <ac:spMkLst>
            <pc:docMk/>
            <pc:sldMk cId="87078416" sldId="260"/>
            <ac:spMk id="52" creationId="{29E91CFE-16A4-6CF4-81E4-8DCD4FC6FAB6}"/>
          </ac:spMkLst>
        </pc:spChg>
        <pc:spChg chg="del">
          <ac:chgData name="Eric BOZIER" userId="ed56e1c2-849c-41ae-8d1f-545d01a983fd" providerId="ADAL" clId="{60844D84-E20F-41BC-91A9-2C1ADB9BFF3C}" dt="2024-12-02T10:39:11.033" v="58" actId="478"/>
          <ac:spMkLst>
            <pc:docMk/>
            <pc:sldMk cId="87078416" sldId="260"/>
            <ac:spMk id="53" creationId="{B8687EC0-EAC1-061B-8310-769DA5F319A4}"/>
          </ac:spMkLst>
        </pc:spChg>
        <pc:spChg chg="del">
          <ac:chgData name="Eric BOZIER" userId="ed56e1c2-849c-41ae-8d1f-545d01a983fd" providerId="ADAL" clId="{60844D84-E20F-41BC-91A9-2C1ADB9BFF3C}" dt="2024-12-02T10:39:11.033" v="58" actId="478"/>
          <ac:spMkLst>
            <pc:docMk/>
            <pc:sldMk cId="87078416" sldId="260"/>
            <ac:spMk id="54" creationId="{D3C89DA3-46B8-29BC-2FFF-962D03903648}"/>
          </ac:spMkLst>
        </pc:spChg>
        <pc:spChg chg="del">
          <ac:chgData name="Eric BOZIER" userId="ed56e1c2-849c-41ae-8d1f-545d01a983fd" providerId="ADAL" clId="{60844D84-E20F-41BC-91A9-2C1ADB9BFF3C}" dt="2024-12-02T10:39:11.033" v="58" actId="478"/>
          <ac:spMkLst>
            <pc:docMk/>
            <pc:sldMk cId="87078416" sldId="260"/>
            <ac:spMk id="57" creationId="{753A5760-740B-B6ED-503E-0CB01B4FE325}"/>
          </ac:spMkLst>
        </pc:spChg>
        <pc:spChg chg="del">
          <ac:chgData name="Eric BOZIER" userId="ed56e1c2-849c-41ae-8d1f-545d01a983fd" providerId="ADAL" clId="{60844D84-E20F-41BC-91A9-2C1ADB9BFF3C}" dt="2024-12-02T10:39:11.033" v="58" actId="478"/>
          <ac:spMkLst>
            <pc:docMk/>
            <pc:sldMk cId="87078416" sldId="260"/>
            <ac:spMk id="58" creationId="{4D450CE4-9A51-D4F8-9B18-357235305A00}"/>
          </ac:spMkLst>
        </pc:spChg>
        <pc:spChg chg="del">
          <ac:chgData name="Eric BOZIER" userId="ed56e1c2-849c-41ae-8d1f-545d01a983fd" providerId="ADAL" clId="{60844D84-E20F-41BC-91A9-2C1ADB9BFF3C}" dt="2024-12-02T10:39:11.033" v="58" actId="478"/>
          <ac:spMkLst>
            <pc:docMk/>
            <pc:sldMk cId="87078416" sldId="260"/>
            <ac:spMk id="59" creationId="{86762311-6C46-C2F3-549B-9D102DE3EB13}"/>
          </ac:spMkLst>
        </pc:spChg>
        <pc:spChg chg="del">
          <ac:chgData name="Eric BOZIER" userId="ed56e1c2-849c-41ae-8d1f-545d01a983fd" providerId="ADAL" clId="{60844D84-E20F-41BC-91A9-2C1ADB9BFF3C}" dt="2024-12-02T10:39:11.033" v="58" actId="478"/>
          <ac:spMkLst>
            <pc:docMk/>
            <pc:sldMk cId="87078416" sldId="260"/>
            <ac:spMk id="61" creationId="{7A58482A-B16C-52C3-2559-60536D878449}"/>
          </ac:spMkLst>
        </pc:spChg>
        <pc:spChg chg="del">
          <ac:chgData name="Eric BOZIER" userId="ed56e1c2-849c-41ae-8d1f-545d01a983fd" providerId="ADAL" clId="{60844D84-E20F-41BC-91A9-2C1ADB9BFF3C}" dt="2024-12-02T10:39:11.033" v="58" actId="478"/>
          <ac:spMkLst>
            <pc:docMk/>
            <pc:sldMk cId="87078416" sldId="260"/>
            <ac:spMk id="62" creationId="{4C603132-9814-DE29-F0D4-63D1021B5C6A}"/>
          </ac:spMkLst>
        </pc:spChg>
        <pc:spChg chg="del">
          <ac:chgData name="Eric BOZIER" userId="ed56e1c2-849c-41ae-8d1f-545d01a983fd" providerId="ADAL" clId="{60844D84-E20F-41BC-91A9-2C1ADB9BFF3C}" dt="2024-12-02T10:39:11.033" v="58" actId="478"/>
          <ac:spMkLst>
            <pc:docMk/>
            <pc:sldMk cId="87078416" sldId="260"/>
            <ac:spMk id="63" creationId="{FE0568E0-611F-1181-1342-5705662C27AB}"/>
          </ac:spMkLst>
        </pc:spChg>
        <pc:spChg chg="del">
          <ac:chgData name="Eric BOZIER" userId="ed56e1c2-849c-41ae-8d1f-545d01a983fd" providerId="ADAL" clId="{60844D84-E20F-41BC-91A9-2C1ADB9BFF3C}" dt="2024-12-02T10:39:11.033" v="58" actId="478"/>
          <ac:spMkLst>
            <pc:docMk/>
            <pc:sldMk cId="87078416" sldId="260"/>
            <ac:spMk id="65" creationId="{F5F439FE-0B53-ABCE-46FE-16EDBE781B98}"/>
          </ac:spMkLst>
        </pc:spChg>
        <pc:spChg chg="del">
          <ac:chgData name="Eric BOZIER" userId="ed56e1c2-849c-41ae-8d1f-545d01a983fd" providerId="ADAL" clId="{60844D84-E20F-41BC-91A9-2C1ADB9BFF3C}" dt="2024-12-02T10:39:11.033" v="58" actId="478"/>
          <ac:spMkLst>
            <pc:docMk/>
            <pc:sldMk cId="87078416" sldId="260"/>
            <ac:spMk id="66" creationId="{9B8518F2-D448-68C9-5162-4650C2554774}"/>
          </ac:spMkLst>
        </pc:spChg>
        <pc:spChg chg="del">
          <ac:chgData name="Eric BOZIER" userId="ed56e1c2-849c-41ae-8d1f-545d01a983fd" providerId="ADAL" clId="{60844D84-E20F-41BC-91A9-2C1ADB9BFF3C}" dt="2024-12-02T10:39:11.033" v="58" actId="478"/>
          <ac:spMkLst>
            <pc:docMk/>
            <pc:sldMk cId="87078416" sldId="260"/>
            <ac:spMk id="68" creationId="{95B37974-4758-DC84-6E0F-DB16D463358D}"/>
          </ac:spMkLst>
        </pc:spChg>
        <pc:spChg chg="del">
          <ac:chgData name="Eric BOZIER" userId="ed56e1c2-849c-41ae-8d1f-545d01a983fd" providerId="ADAL" clId="{60844D84-E20F-41BC-91A9-2C1ADB9BFF3C}" dt="2024-12-02T10:39:11.033" v="58" actId="478"/>
          <ac:spMkLst>
            <pc:docMk/>
            <pc:sldMk cId="87078416" sldId="260"/>
            <ac:spMk id="69" creationId="{5DDEBF5B-0BE3-7A90-F105-B2B93B635C90}"/>
          </ac:spMkLst>
        </pc:spChg>
        <pc:spChg chg="del">
          <ac:chgData name="Eric BOZIER" userId="ed56e1c2-849c-41ae-8d1f-545d01a983fd" providerId="ADAL" clId="{60844D84-E20F-41BC-91A9-2C1ADB9BFF3C}" dt="2024-12-02T10:39:11.033" v="58" actId="478"/>
          <ac:spMkLst>
            <pc:docMk/>
            <pc:sldMk cId="87078416" sldId="260"/>
            <ac:spMk id="71" creationId="{53A1171A-2A7B-239E-EBE2-97374B4BB655}"/>
          </ac:spMkLst>
        </pc:spChg>
        <pc:spChg chg="del">
          <ac:chgData name="Eric BOZIER" userId="ed56e1c2-849c-41ae-8d1f-545d01a983fd" providerId="ADAL" clId="{60844D84-E20F-41BC-91A9-2C1ADB9BFF3C}" dt="2024-12-02T10:39:11.033" v="58" actId="478"/>
          <ac:spMkLst>
            <pc:docMk/>
            <pc:sldMk cId="87078416" sldId="260"/>
            <ac:spMk id="74" creationId="{DB9708FD-29B9-7125-1B53-FCF9AC87FD9E}"/>
          </ac:spMkLst>
        </pc:spChg>
        <pc:spChg chg="del">
          <ac:chgData name="Eric BOZIER" userId="ed56e1c2-849c-41ae-8d1f-545d01a983fd" providerId="ADAL" clId="{60844D84-E20F-41BC-91A9-2C1ADB9BFF3C}" dt="2024-12-02T10:39:11.033" v="58" actId="478"/>
          <ac:spMkLst>
            <pc:docMk/>
            <pc:sldMk cId="87078416" sldId="260"/>
            <ac:spMk id="75" creationId="{AA79FCEB-0B8E-CF3D-E04B-78FB967C0FB4}"/>
          </ac:spMkLst>
        </pc:spChg>
        <pc:spChg chg="del">
          <ac:chgData name="Eric BOZIER" userId="ed56e1c2-849c-41ae-8d1f-545d01a983fd" providerId="ADAL" clId="{60844D84-E20F-41BC-91A9-2C1ADB9BFF3C}" dt="2024-12-02T10:39:11.033" v="58" actId="478"/>
          <ac:spMkLst>
            <pc:docMk/>
            <pc:sldMk cId="87078416" sldId="260"/>
            <ac:spMk id="76" creationId="{1DBA3D08-AA88-575C-E0A7-CAE800695DAE}"/>
          </ac:spMkLst>
        </pc:spChg>
        <pc:spChg chg="del">
          <ac:chgData name="Eric BOZIER" userId="ed56e1c2-849c-41ae-8d1f-545d01a983fd" providerId="ADAL" clId="{60844D84-E20F-41BC-91A9-2C1ADB9BFF3C}" dt="2024-12-02T10:39:11.033" v="58" actId="478"/>
          <ac:spMkLst>
            <pc:docMk/>
            <pc:sldMk cId="87078416" sldId="260"/>
            <ac:spMk id="77" creationId="{E2B67D70-C2E2-200D-CBEE-E3FDABC6B53D}"/>
          </ac:spMkLst>
        </pc:spChg>
        <pc:spChg chg="del">
          <ac:chgData name="Eric BOZIER" userId="ed56e1c2-849c-41ae-8d1f-545d01a983fd" providerId="ADAL" clId="{60844D84-E20F-41BC-91A9-2C1ADB9BFF3C}" dt="2024-12-02T10:39:11.033" v="58" actId="478"/>
          <ac:spMkLst>
            <pc:docMk/>
            <pc:sldMk cId="87078416" sldId="260"/>
            <ac:spMk id="78" creationId="{0732171F-B0FF-43AD-B848-81062757BB60}"/>
          </ac:spMkLst>
        </pc:spChg>
        <pc:spChg chg="del">
          <ac:chgData name="Eric BOZIER" userId="ed56e1c2-849c-41ae-8d1f-545d01a983fd" providerId="ADAL" clId="{60844D84-E20F-41BC-91A9-2C1ADB9BFF3C}" dt="2024-12-02T10:39:11.033" v="58" actId="478"/>
          <ac:spMkLst>
            <pc:docMk/>
            <pc:sldMk cId="87078416" sldId="260"/>
            <ac:spMk id="79" creationId="{F04CB41C-ACF1-6CB8-721F-513A1288E054}"/>
          </ac:spMkLst>
        </pc:spChg>
        <pc:spChg chg="del">
          <ac:chgData name="Eric BOZIER" userId="ed56e1c2-849c-41ae-8d1f-545d01a983fd" providerId="ADAL" clId="{60844D84-E20F-41BC-91A9-2C1ADB9BFF3C}" dt="2024-12-02T10:39:11.033" v="58" actId="478"/>
          <ac:spMkLst>
            <pc:docMk/>
            <pc:sldMk cId="87078416" sldId="260"/>
            <ac:spMk id="80" creationId="{95B6DE2E-C3CB-1092-B151-E663F882C131}"/>
          </ac:spMkLst>
        </pc:spChg>
        <pc:spChg chg="add mod ord">
          <ac:chgData name="Eric BOZIER" userId="ed56e1c2-849c-41ae-8d1f-545d01a983fd" providerId="ADAL" clId="{60844D84-E20F-41BC-91A9-2C1ADB9BFF3C}" dt="2024-12-02T14:45:58.351" v="416" actId="14100"/>
          <ac:spMkLst>
            <pc:docMk/>
            <pc:sldMk cId="87078416" sldId="260"/>
            <ac:spMk id="81" creationId="{C061EBFF-D5CD-135D-9A98-979A28280982}"/>
          </ac:spMkLst>
        </pc:spChg>
        <pc:spChg chg="del">
          <ac:chgData name="Eric BOZIER" userId="ed56e1c2-849c-41ae-8d1f-545d01a983fd" providerId="ADAL" clId="{60844D84-E20F-41BC-91A9-2C1ADB9BFF3C}" dt="2024-12-02T10:39:11.033" v="58" actId="478"/>
          <ac:spMkLst>
            <pc:docMk/>
            <pc:sldMk cId="87078416" sldId="260"/>
            <ac:spMk id="83" creationId="{45A7009E-1E98-1F96-D269-CC7A644B298F}"/>
          </ac:spMkLst>
        </pc:spChg>
        <pc:spChg chg="del">
          <ac:chgData name="Eric BOZIER" userId="ed56e1c2-849c-41ae-8d1f-545d01a983fd" providerId="ADAL" clId="{60844D84-E20F-41BC-91A9-2C1ADB9BFF3C}" dt="2024-12-02T10:39:11.033" v="58" actId="478"/>
          <ac:spMkLst>
            <pc:docMk/>
            <pc:sldMk cId="87078416" sldId="260"/>
            <ac:spMk id="85" creationId="{C8EE6CAB-F1F9-45E0-967F-B4B1DD5914C5}"/>
          </ac:spMkLst>
        </pc:spChg>
        <pc:spChg chg="del">
          <ac:chgData name="Eric BOZIER" userId="ed56e1c2-849c-41ae-8d1f-545d01a983fd" providerId="ADAL" clId="{60844D84-E20F-41BC-91A9-2C1ADB9BFF3C}" dt="2024-12-02T10:39:11.033" v="58" actId="478"/>
          <ac:spMkLst>
            <pc:docMk/>
            <pc:sldMk cId="87078416" sldId="260"/>
            <ac:spMk id="87" creationId="{3CAF774F-EE46-DCB4-BBD5-853269F5CAE9}"/>
          </ac:spMkLst>
        </pc:spChg>
        <pc:spChg chg="add mod">
          <ac:chgData name="Eric BOZIER" userId="ed56e1c2-849c-41ae-8d1f-545d01a983fd" providerId="ADAL" clId="{60844D84-E20F-41BC-91A9-2C1ADB9BFF3C}" dt="2024-12-02T10:39:22.273" v="59"/>
          <ac:spMkLst>
            <pc:docMk/>
            <pc:sldMk cId="87078416" sldId="260"/>
            <ac:spMk id="88" creationId="{2B64D07F-5C1E-D3F3-52D9-CE3CCD2EB5C0}"/>
          </ac:spMkLst>
        </pc:spChg>
        <pc:spChg chg="add mod">
          <ac:chgData name="Eric BOZIER" userId="ed56e1c2-849c-41ae-8d1f-545d01a983fd" providerId="ADAL" clId="{60844D84-E20F-41BC-91A9-2C1ADB9BFF3C}" dt="2024-12-02T10:39:22.273" v="59"/>
          <ac:spMkLst>
            <pc:docMk/>
            <pc:sldMk cId="87078416" sldId="260"/>
            <ac:spMk id="89" creationId="{B09FE910-E43D-4ABA-D133-0F2B9CD273E8}"/>
          </ac:spMkLst>
        </pc:spChg>
        <pc:spChg chg="add mod">
          <ac:chgData name="Eric BOZIER" userId="ed56e1c2-849c-41ae-8d1f-545d01a983fd" providerId="ADAL" clId="{60844D84-E20F-41BC-91A9-2C1ADB9BFF3C}" dt="2024-12-02T13:56:44.200" v="232" actId="1076"/>
          <ac:spMkLst>
            <pc:docMk/>
            <pc:sldMk cId="87078416" sldId="260"/>
            <ac:spMk id="90" creationId="{EC117197-8B45-8B64-6FC5-98A3648AE597}"/>
          </ac:spMkLst>
        </pc:spChg>
        <pc:spChg chg="del">
          <ac:chgData name="Eric BOZIER" userId="ed56e1c2-849c-41ae-8d1f-545d01a983fd" providerId="ADAL" clId="{60844D84-E20F-41BC-91A9-2C1ADB9BFF3C}" dt="2024-12-02T10:39:11.033" v="58" actId="478"/>
          <ac:spMkLst>
            <pc:docMk/>
            <pc:sldMk cId="87078416" sldId="260"/>
            <ac:spMk id="91" creationId="{1222479D-D64F-FAE2-7112-0E0672CD2786}"/>
          </ac:spMkLst>
        </pc:spChg>
        <pc:spChg chg="del">
          <ac:chgData name="Eric BOZIER" userId="ed56e1c2-849c-41ae-8d1f-545d01a983fd" providerId="ADAL" clId="{60844D84-E20F-41BC-91A9-2C1ADB9BFF3C}" dt="2024-12-02T10:39:11.033" v="58" actId="478"/>
          <ac:spMkLst>
            <pc:docMk/>
            <pc:sldMk cId="87078416" sldId="260"/>
            <ac:spMk id="92" creationId="{CDB87878-F1A6-5668-C455-3DC4D45B8284}"/>
          </ac:spMkLst>
        </pc:spChg>
        <pc:spChg chg="del">
          <ac:chgData name="Eric BOZIER" userId="ed56e1c2-849c-41ae-8d1f-545d01a983fd" providerId="ADAL" clId="{60844D84-E20F-41BC-91A9-2C1ADB9BFF3C}" dt="2024-12-02T10:39:11.033" v="58" actId="478"/>
          <ac:spMkLst>
            <pc:docMk/>
            <pc:sldMk cId="87078416" sldId="260"/>
            <ac:spMk id="93" creationId="{0E0A6E76-FB22-8FDE-E476-676D3414933B}"/>
          </ac:spMkLst>
        </pc:spChg>
        <pc:spChg chg="add mod">
          <ac:chgData name="Eric BOZIER" userId="ed56e1c2-849c-41ae-8d1f-545d01a983fd" providerId="ADAL" clId="{60844D84-E20F-41BC-91A9-2C1ADB9BFF3C}" dt="2024-12-02T13:56:50.877" v="234" actId="1076"/>
          <ac:spMkLst>
            <pc:docMk/>
            <pc:sldMk cId="87078416" sldId="260"/>
            <ac:spMk id="94" creationId="{6F547EEF-7216-3820-B2CC-4D35C660D48C}"/>
          </ac:spMkLst>
        </pc:spChg>
        <pc:spChg chg="del">
          <ac:chgData name="Eric BOZIER" userId="ed56e1c2-849c-41ae-8d1f-545d01a983fd" providerId="ADAL" clId="{60844D84-E20F-41BC-91A9-2C1ADB9BFF3C}" dt="2024-12-02T10:39:11.033" v="58" actId="478"/>
          <ac:spMkLst>
            <pc:docMk/>
            <pc:sldMk cId="87078416" sldId="260"/>
            <ac:spMk id="95" creationId="{F66DC0E0-4A68-11DE-22EC-C649F671ED38}"/>
          </ac:spMkLst>
        </pc:spChg>
        <pc:spChg chg="del">
          <ac:chgData name="Eric BOZIER" userId="ed56e1c2-849c-41ae-8d1f-545d01a983fd" providerId="ADAL" clId="{60844D84-E20F-41BC-91A9-2C1ADB9BFF3C}" dt="2024-12-02T10:39:11.033" v="58" actId="478"/>
          <ac:spMkLst>
            <pc:docMk/>
            <pc:sldMk cId="87078416" sldId="260"/>
            <ac:spMk id="96" creationId="{2E6B7FD8-7121-B54E-CD76-2DA227144051}"/>
          </ac:spMkLst>
        </pc:spChg>
        <pc:spChg chg="del">
          <ac:chgData name="Eric BOZIER" userId="ed56e1c2-849c-41ae-8d1f-545d01a983fd" providerId="ADAL" clId="{60844D84-E20F-41BC-91A9-2C1ADB9BFF3C}" dt="2024-12-02T10:39:11.033" v="58" actId="478"/>
          <ac:spMkLst>
            <pc:docMk/>
            <pc:sldMk cId="87078416" sldId="260"/>
            <ac:spMk id="98" creationId="{707CFC2A-18C0-1738-667E-656E1274D8F8}"/>
          </ac:spMkLst>
        </pc:spChg>
        <pc:spChg chg="add mod">
          <ac:chgData name="Eric BOZIER" userId="ed56e1c2-849c-41ae-8d1f-545d01a983fd" providerId="ADAL" clId="{60844D84-E20F-41BC-91A9-2C1ADB9BFF3C}" dt="2024-12-02T13:56:47.685" v="233" actId="1076"/>
          <ac:spMkLst>
            <pc:docMk/>
            <pc:sldMk cId="87078416" sldId="260"/>
            <ac:spMk id="99" creationId="{5BD18230-C2DD-B78F-0794-BE4979FB8903}"/>
          </ac:spMkLst>
        </pc:spChg>
        <pc:spChg chg="add del mod">
          <ac:chgData name="Eric BOZIER" userId="ed56e1c2-849c-41ae-8d1f-545d01a983fd" providerId="ADAL" clId="{60844D84-E20F-41BC-91A9-2C1ADB9BFF3C}" dt="2024-12-02T10:40:11.194" v="83" actId="478"/>
          <ac:spMkLst>
            <pc:docMk/>
            <pc:sldMk cId="87078416" sldId="260"/>
            <ac:spMk id="100" creationId="{494913D2-1A71-E0CF-A25A-F8773746DFBB}"/>
          </ac:spMkLst>
        </pc:spChg>
        <pc:spChg chg="add del mod">
          <ac:chgData name="Eric BOZIER" userId="ed56e1c2-849c-41ae-8d1f-545d01a983fd" providerId="ADAL" clId="{60844D84-E20F-41BC-91A9-2C1ADB9BFF3C}" dt="2024-12-02T10:39:26.826" v="61" actId="478"/>
          <ac:spMkLst>
            <pc:docMk/>
            <pc:sldMk cId="87078416" sldId="260"/>
            <ac:spMk id="101" creationId="{1ED6A726-F614-E43F-830D-2D1CB5DBD1F9}"/>
          </ac:spMkLst>
        </pc:spChg>
        <pc:spChg chg="add del mod">
          <ac:chgData name="Eric BOZIER" userId="ed56e1c2-849c-41ae-8d1f-545d01a983fd" providerId="ADAL" clId="{60844D84-E20F-41BC-91A9-2C1ADB9BFF3C}" dt="2024-12-02T14:46:04.948" v="418" actId="478"/>
          <ac:spMkLst>
            <pc:docMk/>
            <pc:sldMk cId="87078416" sldId="260"/>
            <ac:spMk id="104" creationId="{00EB2FD8-D1CB-48F2-DC0A-8AF9A9CAA88A}"/>
          </ac:spMkLst>
        </pc:spChg>
        <pc:spChg chg="add del mod">
          <ac:chgData name="Eric BOZIER" userId="ed56e1c2-849c-41ae-8d1f-545d01a983fd" providerId="ADAL" clId="{60844D84-E20F-41BC-91A9-2C1ADB9BFF3C}" dt="2024-12-02T14:46:04.948" v="418" actId="478"/>
          <ac:spMkLst>
            <pc:docMk/>
            <pc:sldMk cId="87078416" sldId="260"/>
            <ac:spMk id="105" creationId="{24137F5B-5F50-70CD-18E6-15C9433FC4E8}"/>
          </ac:spMkLst>
        </pc:spChg>
        <pc:spChg chg="add mod">
          <ac:chgData name="Eric BOZIER" userId="ed56e1c2-849c-41ae-8d1f-545d01a983fd" providerId="ADAL" clId="{60844D84-E20F-41BC-91A9-2C1ADB9BFF3C}" dt="2024-12-02T13:56:55.157" v="240" actId="1038"/>
          <ac:spMkLst>
            <pc:docMk/>
            <pc:sldMk cId="87078416" sldId="260"/>
            <ac:spMk id="111" creationId="{D4C2A2E8-B5B2-8738-F1CA-FBA631B38311}"/>
          </ac:spMkLst>
        </pc:spChg>
        <pc:spChg chg="add mod">
          <ac:chgData name="Eric BOZIER" userId="ed56e1c2-849c-41ae-8d1f-545d01a983fd" providerId="ADAL" clId="{60844D84-E20F-41BC-91A9-2C1ADB9BFF3C}" dt="2024-12-02T13:56:59.162" v="250" actId="1037"/>
          <ac:spMkLst>
            <pc:docMk/>
            <pc:sldMk cId="87078416" sldId="260"/>
            <ac:spMk id="112" creationId="{955FC639-7B12-31D1-1C6E-0D05172D8CAD}"/>
          </ac:spMkLst>
        </pc:spChg>
        <pc:spChg chg="del">
          <ac:chgData name="Eric BOZIER" userId="ed56e1c2-849c-41ae-8d1f-545d01a983fd" providerId="ADAL" clId="{60844D84-E20F-41BC-91A9-2C1ADB9BFF3C}" dt="2024-12-02T10:39:11.033" v="58" actId="478"/>
          <ac:spMkLst>
            <pc:docMk/>
            <pc:sldMk cId="87078416" sldId="260"/>
            <ac:spMk id="113" creationId="{3307388E-9576-951C-C7D7-401B2F2EA778}"/>
          </ac:spMkLst>
        </pc:spChg>
        <pc:spChg chg="add mod">
          <ac:chgData name="Eric BOZIER" userId="ed56e1c2-849c-41ae-8d1f-545d01a983fd" providerId="ADAL" clId="{60844D84-E20F-41BC-91A9-2C1ADB9BFF3C}" dt="2024-12-02T13:57:05.648" v="264" actId="1037"/>
          <ac:spMkLst>
            <pc:docMk/>
            <pc:sldMk cId="87078416" sldId="260"/>
            <ac:spMk id="114" creationId="{ECA15ACF-F377-66D0-6B54-8FE7D1CF1477}"/>
          </ac:spMkLst>
        </pc:spChg>
        <pc:spChg chg="del">
          <ac:chgData name="Eric BOZIER" userId="ed56e1c2-849c-41ae-8d1f-545d01a983fd" providerId="ADAL" clId="{60844D84-E20F-41BC-91A9-2C1ADB9BFF3C}" dt="2024-12-02T10:39:11.033" v="58" actId="478"/>
          <ac:spMkLst>
            <pc:docMk/>
            <pc:sldMk cId="87078416" sldId="260"/>
            <ac:spMk id="116" creationId="{121563F9-A772-7F08-D598-F7DD13B56CB7}"/>
          </ac:spMkLst>
        </pc:spChg>
        <pc:spChg chg="del">
          <ac:chgData name="Eric BOZIER" userId="ed56e1c2-849c-41ae-8d1f-545d01a983fd" providerId="ADAL" clId="{60844D84-E20F-41BC-91A9-2C1ADB9BFF3C}" dt="2024-12-02T10:39:11.033" v="58" actId="478"/>
          <ac:spMkLst>
            <pc:docMk/>
            <pc:sldMk cId="87078416" sldId="260"/>
            <ac:spMk id="118" creationId="{65629D57-10F4-6EF5-33E9-0EABF9BE46DB}"/>
          </ac:spMkLst>
        </pc:spChg>
        <pc:spChg chg="del">
          <ac:chgData name="Eric BOZIER" userId="ed56e1c2-849c-41ae-8d1f-545d01a983fd" providerId="ADAL" clId="{60844D84-E20F-41BC-91A9-2C1ADB9BFF3C}" dt="2024-12-02T10:39:11.033" v="58" actId="478"/>
          <ac:spMkLst>
            <pc:docMk/>
            <pc:sldMk cId="87078416" sldId="260"/>
            <ac:spMk id="122" creationId="{B5444CD5-62C7-FBDE-F27D-A5D920DABD0E}"/>
          </ac:spMkLst>
        </pc:spChg>
        <pc:spChg chg="del">
          <ac:chgData name="Eric BOZIER" userId="ed56e1c2-849c-41ae-8d1f-545d01a983fd" providerId="ADAL" clId="{60844D84-E20F-41BC-91A9-2C1ADB9BFF3C}" dt="2024-12-02T10:39:11.033" v="58" actId="478"/>
          <ac:spMkLst>
            <pc:docMk/>
            <pc:sldMk cId="87078416" sldId="260"/>
            <ac:spMk id="124" creationId="{8235DCEE-B294-81E5-C3B2-59D9ABF8DBC5}"/>
          </ac:spMkLst>
        </pc:spChg>
        <pc:spChg chg="del">
          <ac:chgData name="Eric BOZIER" userId="ed56e1c2-849c-41ae-8d1f-545d01a983fd" providerId="ADAL" clId="{60844D84-E20F-41BC-91A9-2C1ADB9BFF3C}" dt="2024-12-02T10:39:11.033" v="58" actId="478"/>
          <ac:spMkLst>
            <pc:docMk/>
            <pc:sldMk cId="87078416" sldId="260"/>
            <ac:spMk id="126" creationId="{4828A7AA-1570-7B15-B6E1-899CA2C8410B}"/>
          </ac:spMkLst>
        </pc:spChg>
        <pc:spChg chg="del">
          <ac:chgData name="Eric BOZIER" userId="ed56e1c2-849c-41ae-8d1f-545d01a983fd" providerId="ADAL" clId="{60844D84-E20F-41BC-91A9-2C1ADB9BFF3C}" dt="2024-12-02T10:39:11.033" v="58" actId="478"/>
          <ac:spMkLst>
            <pc:docMk/>
            <pc:sldMk cId="87078416" sldId="260"/>
            <ac:spMk id="2049" creationId="{FB74D0E4-77EB-512C-F20E-797299B7C14F}"/>
          </ac:spMkLst>
        </pc:spChg>
        <pc:spChg chg="del">
          <ac:chgData name="Eric BOZIER" userId="ed56e1c2-849c-41ae-8d1f-545d01a983fd" providerId="ADAL" clId="{60844D84-E20F-41BC-91A9-2C1ADB9BFF3C}" dt="2024-12-02T10:39:11.033" v="58" actId="478"/>
          <ac:spMkLst>
            <pc:docMk/>
            <pc:sldMk cId="87078416" sldId="260"/>
            <ac:spMk id="2051" creationId="{FEA099C7-BD7E-9B94-00A6-C6527CC54E60}"/>
          </ac:spMkLst>
        </pc:spChg>
        <pc:spChg chg="del">
          <ac:chgData name="Eric BOZIER" userId="ed56e1c2-849c-41ae-8d1f-545d01a983fd" providerId="ADAL" clId="{60844D84-E20F-41BC-91A9-2C1ADB9BFF3C}" dt="2024-12-02T10:39:11.033" v="58" actId="478"/>
          <ac:spMkLst>
            <pc:docMk/>
            <pc:sldMk cId="87078416" sldId="260"/>
            <ac:spMk id="2053" creationId="{FEAE932E-81D3-FF0A-5AF6-07FDB3656712}"/>
          </ac:spMkLst>
        </pc:spChg>
        <pc:spChg chg="del">
          <ac:chgData name="Eric BOZIER" userId="ed56e1c2-849c-41ae-8d1f-545d01a983fd" providerId="ADAL" clId="{60844D84-E20F-41BC-91A9-2C1ADB9BFF3C}" dt="2024-12-02T10:39:11.033" v="58" actId="478"/>
          <ac:spMkLst>
            <pc:docMk/>
            <pc:sldMk cId="87078416" sldId="260"/>
            <ac:spMk id="2055" creationId="{7A400642-8F4E-6819-E02B-8841D1846F97}"/>
          </ac:spMkLst>
        </pc:spChg>
        <pc:spChg chg="del">
          <ac:chgData name="Eric BOZIER" userId="ed56e1c2-849c-41ae-8d1f-545d01a983fd" providerId="ADAL" clId="{60844D84-E20F-41BC-91A9-2C1ADB9BFF3C}" dt="2024-12-02T10:39:11.033" v="58" actId="478"/>
          <ac:spMkLst>
            <pc:docMk/>
            <pc:sldMk cId="87078416" sldId="260"/>
            <ac:spMk id="2056" creationId="{95A92F15-31C4-85A9-13CF-6B6CF973F2EA}"/>
          </ac:spMkLst>
        </pc:spChg>
        <pc:spChg chg="add mod">
          <ac:chgData name="Eric BOZIER" userId="ed56e1c2-849c-41ae-8d1f-545d01a983fd" providerId="ADAL" clId="{60844D84-E20F-41BC-91A9-2C1ADB9BFF3C}" dt="2024-12-02T13:57:11.254" v="273" actId="1037"/>
          <ac:spMkLst>
            <pc:docMk/>
            <pc:sldMk cId="87078416" sldId="260"/>
            <ac:spMk id="2057" creationId="{49341CCD-7019-2EC7-EBA5-CB5E1C327F36}"/>
          </ac:spMkLst>
        </pc:spChg>
        <pc:spChg chg="add mod">
          <ac:chgData name="Eric BOZIER" userId="ed56e1c2-849c-41ae-8d1f-545d01a983fd" providerId="ADAL" clId="{60844D84-E20F-41BC-91A9-2C1ADB9BFF3C}" dt="2024-12-02T13:57:15.615" v="277" actId="1035"/>
          <ac:spMkLst>
            <pc:docMk/>
            <pc:sldMk cId="87078416" sldId="260"/>
            <ac:spMk id="2058" creationId="{1CC7C95F-DF6D-3875-0422-87D8673D14E6}"/>
          </ac:spMkLst>
        </pc:spChg>
        <pc:spChg chg="add mod">
          <ac:chgData name="Eric BOZIER" userId="ed56e1c2-849c-41ae-8d1f-545d01a983fd" providerId="ADAL" clId="{60844D84-E20F-41BC-91A9-2C1ADB9BFF3C}" dt="2024-12-02T16:59:59.339" v="1079"/>
          <ac:spMkLst>
            <pc:docMk/>
            <pc:sldMk cId="87078416" sldId="260"/>
            <ac:spMk id="2061" creationId="{B880390C-C134-BAC6-D07C-FA3E35658093}"/>
          </ac:spMkLst>
        </pc:spChg>
        <pc:picChg chg="del">
          <ac:chgData name="Eric BOZIER" userId="ed56e1c2-849c-41ae-8d1f-545d01a983fd" providerId="ADAL" clId="{60844D84-E20F-41BC-91A9-2C1ADB9BFF3C}" dt="2024-12-02T10:39:11.033" v="58" actId="478"/>
          <ac:picMkLst>
            <pc:docMk/>
            <pc:sldMk cId="87078416" sldId="260"/>
            <ac:picMk id="5" creationId="{6AD5D106-7FAE-5DEC-E835-4386FB98CFF3}"/>
          </ac:picMkLst>
        </pc:picChg>
        <pc:picChg chg="del">
          <ac:chgData name="Eric BOZIER" userId="ed56e1c2-849c-41ae-8d1f-545d01a983fd" providerId="ADAL" clId="{60844D84-E20F-41BC-91A9-2C1ADB9BFF3C}" dt="2024-12-02T10:39:11.033" v="58" actId="478"/>
          <ac:picMkLst>
            <pc:docMk/>
            <pc:sldMk cId="87078416" sldId="260"/>
            <ac:picMk id="7" creationId="{AACDAEFE-508D-3718-BC2B-313758AA2AA9}"/>
          </ac:picMkLst>
        </pc:picChg>
        <pc:picChg chg="add del mod">
          <ac:chgData name="Eric BOZIER" userId="ed56e1c2-849c-41ae-8d1f-545d01a983fd" providerId="ADAL" clId="{60844D84-E20F-41BC-91A9-2C1ADB9BFF3C}" dt="2024-12-02T10:40:07.476" v="82" actId="478"/>
          <ac:picMkLst>
            <pc:docMk/>
            <pc:sldMk cId="87078416" sldId="260"/>
            <ac:picMk id="8" creationId="{71FBB74A-9D93-4205-BFAF-DEE2AE25A598}"/>
          </ac:picMkLst>
        </pc:picChg>
        <pc:picChg chg="add mod">
          <ac:chgData name="Eric BOZIER" userId="ed56e1c2-849c-41ae-8d1f-545d01a983fd" providerId="ADAL" clId="{60844D84-E20F-41BC-91A9-2C1ADB9BFF3C}" dt="2024-12-02T10:39:22.273" v="59"/>
          <ac:picMkLst>
            <pc:docMk/>
            <pc:sldMk cId="87078416" sldId="260"/>
            <ac:picMk id="10" creationId="{3850837A-5872-CA02-DC41-6F5B6A6F9F3E}"/>
          </ac:picMkLst>
        </pc:picChg>
        <pc:picChg chg="del">
          <ac:chgData name="Eric BOZIER" userId="ed56e1c2-849c-41ae-8d1f-545d01a983fd" providerId="ADAL" clId="{60844D84-E20F-41BC-91A9-2C1ADB9BFF3C}" dt="2024-12-02T10:39:11.033" v="58" actId="478"/>
          <ac:picMkLst>
            <pc:docMk/>
            <pc:sldMk cId="87078416" sldId="260"/>
            <ac:picMk id="11" creationId="{4C32D2F0-A4D3-F9A8-9D20-FC7576C21D34}"/>
          </ac:picMkLst>
        </pc:picChg>
        <pc:picChg chg="add mod">
          <ac:chgData name="Eric BOZIER" userId="ed56e1c2-849c-41ae-8d1f-545d01a983fd" providerId="ADAL" clId="{60844D84-E20F-41BC-91A9-2C1ADB9BFF3C}" dt="2024-12-02T10:39:22.273" v="59"/>
          <ac:picMkLst>
            <pc:docMk/>
            <pc:sldMk cId="87078416" sldId="260"/>
            <ac:picMk id="15" creationId="{1EABFB4F-00B5-AEA4-D2E4-DCF60C9A3DD1}"/>
          </ac:picMkLst>
        </pc:picChg>
        <pc:picChg chg="add mod">
          <ac:chgData name="Eric BOZIER" userId="ed56e1c2-849c-41ae-8d1f-545d01a983fd" providerId="ADAL" clId="{60844D84-E20F-41BC-91A9-2C1ADB9BFF3C}" dt="2024-12-02T14:44:39.229" v="399" actId="14100"/>
          <ac:picMkLst>
            <pc:docMk/>
            <pc:sldMk cId="87078416" sldId="260"/>
            <ac:picMk id="18" creationId="{6CAC591A-F108-5E38-6A73-D078F21C1265}"/>
          </ac:picMkLst>
        </pc:picChg>
        <pc:picChg chg="del">
          <ac:chgData name="Eric BOZIER" userId="ed56e1c2-849c-41ae-8d1f-545d01a983fd" providerId="ADAL" clId="{60844D84-E20F-41BC-91A9-2C1ADB9BFF3C}" dt="2024-12-02T10:39:11.033" v="58" actId="478"/>
          <ac:picMkLst>
            <pc:docMk/>
            <pc:sldMk cId="87078416" sldId="260"/>
            <ac:picMk id="21" creationId="{77828AE1-1B66-38A7-EFB9-EF3CFF00CA08}"/>
          </ac:picMkLst>
        </pc:picChg>
        <pc:picChg chg="del">
          <ac:chgData name="Eric BOZIER" userId="ed56e1c2-849c-41ae-8d1f-545d01a983fd" providerId="ADAL" clId="{60844D84-E20F-41BC-91A9-2C1ADB9BFF3C}" dt="2024-12-02T10:39:11.033" v="58" actId="478"/>
          <ac:picMkLst>
            <pc:docMk/>
            <pc:sldMk cId="87078416" sldId="260"/>
            <ac:picMk id="22" creationId="{568F574B-BB37-8D33-1653-DE72D0791C06}"/>
          </ac:picMkLst>
        </pc:picChg>
        <pc:picChg chg="del">
          <ac:chgData name="Eric BOZIER" userId="ed56e1c2-849c-41ae-8d1f-545d01a983fd" providerId="ADAL" clId="{60844D84-E20F-41BC-91A9-2C1ADB9BFF3C}" dt="2024-12-02T10:39:11.033" v="58" actId="478"/>
          <ac:picMkLst>
            <pc:docMk/>
            <pc:sldMk cId="87078416" sldId="260"/>
            <ac:picMk id="30" creationId="{BEC36204-9A72-38D9-B986-A976695E2EFA}"/>
          </ac:picMkLst>
        </pc:picChg>
        <pc:picChg chg="del">
          <ac:chgData name="Eric BOZIER" userId="ed56e1c2-849c-41ae-8d1f-545d01a983fd" providerId="ADAL" clId="{60844D84-E20F-41BC-91A9-2C1ADB9BFF3C}" dt="2024-12-02T10:39:11.033" v="58" actId="478"/>
          <ac:picMkLst>
            <pc:docMk/>
            <pc:sldMk cId="87078416" sldId="260"/>
            <ac:picMk id="32" creationId="{C5D44B6F-3843-B8D4-ABC9-E68CB3E73FA1}"/>
          </ac:picMkLst>
        </pc:picChg>
        <pc:picChg chg="del">
          <ac:chgData name="Eric BOZIER" userId="ed56e1c2-849c-41ae-8d1f-545d01a983fd" providerId="ADAL" clId="{60844D84-E20F-41BC-91A9-2C1ADB9BFF3C}" dt="2024-12-02T10:39:11.033" v="58" actId="478"/>
          <ac:picMkLst>
            <pc:docMk/>
            <pc:sldMk cId="87078416" sldId="260"/>
            <ac:picMk id="35" creationId="{48E7E9D5-4642-C90E-73CF-9AE5CB17C486}"/>
          </ac:picMkLst>
        </pc:picChg>
        <pc:picChg chg="del">
          <ac:chgData name="Eric BOZIER" userId="ed56e1c2-849c-41ae-8d1f-545d01a983fd" providerId="ADAL" clId="{60844D84-E20F-41BC-91A9-2C1ADB9BFF3C}" dt="2024-12-02T10:39:11.033" v="58" actId="478"/>
          <ac:picMkLst>
            <pc:docMk/>
            <pc:sldMk cId="87078416" sldId="260"/>
            <ac:picMk id="38" creationId="{B2DD916C-CCAD-1A39-58AC-6986B21FCC9B}"/>
          </ac:picMkLst>
        </pc:picChg>
        <pc:picChg chg="del">
          <ac:chgData name="Eric BOZIER" userId="ed56e1c2-849c-41ae-8d1f-545d01a983fd" providerId="ADAL" clId="{60844D84-E20F-41BC-91A9-2C1ADB9BFF3C}" dt="2024-12-02T10:39:11.033" v="58" actId="478"/>
          <ac:picMkLst>
            <pc:docMk/>
            <pc:sldMk cId="87078416" sldId="260"/>
            <ac:picMk id="40" creationId="{4F132548-5AD0-C671-04ED-CA567B0B1D5A}"/>
          </ac:picMkLst>
        </pc:picChg>
        <pc:picChg chg="del">
          <ac:chgData name="Eric BOZIER" userId="ed56e1c2-849c-41ae-8d1f-545d01a983fd" providerId="ADAL" clId="{60844D84-E20F-41BC-91A9-2C1ADB9BFF3C}" dt="2024-12-02T10:39:11.033" v="58" actId="478"/>
          <ac:picMkLst>
            <pc:docMk/>
            <pc:sldMk cId="87078416" sldId="260"/>
            <ac:picMk id="43" creationId="{90408AF4-39A4-6F56-E087-6C22FDB33F19}"/>
          </ac:picMkLst>
        </pc:picChg>
        <pc:picChg chg="del">
          <ac:chgData name="Eric BOZIER" userId="ed56e1c2-849c-41ae-8d1f-545d01a983fd" providerId="ADAL" clId="{60844D84-E20F-41BC-91A9-2C1ADB9BFF3C}" dt="2024-12-02T10:39:11.033" v="58" actId="478"/>
          <ac:picMkLst>
            <pc:docMk/>
            <pc:sldMk cId="87078416" sldId="260"/>
            <ac:picMk id="46" creationId="{EB16E4D2-3F3E-F907-D002-F8FBEB3A67FA}"/>
          </ac:picMkLst>
        </pc:picChg>
        <pc:picChg chg="del">
          <ac:chgData name="Eric BOZIER" userId="ed56e1c2-849c-41ae-8d1f-545d01a983fd" providerId="ADAL" clId="{60844D84-E20F-41BC-91A9-2C1ADB9BFF3C}" dt="2024-12-02T10:39:11.033" v="58" actId="478"/>
          <ac:picMkLst>
            <pc:docMk/>
            <pc:sldMk cId="87078416" sldId="260"/>
            <ac:picMk id="49" creationId="{72225C04-E0AF-0187-0533-D81D2B2F5099}"/>
          </ac:picMkLst>
        </pc:picChg>
        <pc:picChg chg="del">
          <ac:chgData name="Eric BOZIER" userId="ed56e1c2-849c-41ae-8d1f-545d01a983fd" providerId="ADAL" clId="{60844D84-E20F-41BC-91A9-2C1ADB9BFF3C}" dt="2024-12-02T10:39:11.033" v="58" actId="478"/>
          <ac:picMkLst>
            <pc:docMk/>
            <pc:sldMk cId="87078416" sldId="260"/>
            <ac:picMk id="50" creationId="{B8A9373A-8807-C128-E52D-30055069E3AF}"/>
          </ac:picMkLst>
        </pc:picChg>
        <pc:picChg chg="del">
          <ac:chgData name="Eric BOZIER" userId="ed56e1c2-849c-41ae-8d1f-545d01a983fd" providerId="ADAL" clId="{60844D84-E20F-41BC-91A9-2C1ADB9BFF3C}" dt="2024-12-02T10:39:11.033" v="58" actId="478"/>
          <ac:picMkLst>
            <pc:docMk/>
            <pc:sldMk cId="87078416" sldId="260"/>
            <ac:picMk id="55" creationId="{5DF5AF57-A0A2-66E3-C610-44E301BCD59A}"/>
          </ac:picMkLst>
        </pc:picChg>
        <pc:picChg chg="del">
          <ac:chgData name="Eric BOZIER" userId="ed56e1c2-849c-41ae-8d1f-545d01a983fd" providerId="ADAL" clId="{60844D84-E20F-41BC-91A9-2C1ADB9BFF3C}" dt="2024-12-02T10:39:11.033" v="58" actId="478"/>
          <ac:picMkLst>
            <pc:docMk/>
            <pc:sldMk cId="87078416" sldId="260"/>
            <ac:picMk id="56" creationId="{A21F4458-F537-C247-4D33-BCA15FBFDA88}"/>
          </ac:picMkLst>
        </pc:picChg>
        <pc:picChg chg="del">
          <ac:chgData name="Eric BOZIER" userId="ed56e1c2-849c-41ae-8d1f-545d01a983fd" providerId="ADAL" clId="{60844D84-E20F-41BC-91A9-2C1ADB9BFF3C}" dt="2024-12-02T10:39:11.033" v="58" actId="478"/>
          <ac:picMkLst>
            <pc:docMk/>
            <pc:sldMk cId="87078416" sldId="260"/>
            <ac:picMk id="60" creationId="{22F780E0-17D6-D1A2-F421-1279F236BB15}"/>
          </ac:picMkLst>
        </pc:picChg>
        <pc:picChg chg="del">
          <ac:chgData name="Eric BOZIER" userId="ed56e1c2-849c-41ae-8d1f-545d01a983fd" providerId="ADAL" clId="{60844D84-E20F-41BC-91A9-2C1ADB9BFF3C}" dt="2024-12-02T10:39:11.033" v="58" actId="478"/>
          <ac:picMkLst>
            <pc:docMk/>
            <pc:sldMk cId="87078416" sldId="260"/>
            <ac:picMk id="64" creationId="{668E600D-2016-8890-64B2-1C107D35BC19}"/>
          </ac:picMkLst>
        </pc:picChg>
        <pc:picChg chg="del">
          <ac:chgData name="Eric BOZIER" userId="ed56e1c2-849c-41ae-8d1f-545d01a983fd" providerId="ADAL" clId="{60844D84-E20F-41BC-91A9-2C1ADB9BFF3C}" dt="2024-12-02T10:39:11.033" v="58" actId="478"/>
          <ac:picMkLst>
            <pc:docMk/>
            <pc:sldMk cId="87078416" sldId="260"/>
            <ac:picMk id="67" creationId="{6104710A-A452-FA93-774E-F90B44329A4C}"/>
          </ac:picMkLst>
        </pc:picChg>
        <pc:picChg chg="del">
          <ac:chgData name="Eric BOZIER" userId="ed56e1c2-849c-41ae-8d1f-545d01a983fd" providerId="ADAL" clId="{60844D84-E20F-41BC-91A9-2C1ADB9BFF3C}" dt="2024-12-02T10:39:11.033" v="58" actId="478"/>
          <ac:picMkLst>
            <pc:docMk/>
            <pc:sldMk cId="87078416" sldId="260"/>
            <ac:picMk id="70" creationId="{A66C01F2-9E03-3E4A-4DF7-2856A367FB77}"/>
          </ac:picMkLst>
        </pc:picChg>
        <pc:picChg chg="del">
          <ac:chgData name="Eric BOZIER" userId="ed56e1c2-849c-41ae-8d1f-545d01a983fd" providerId="ADAL" clId="{60844D84-E20F-41BC-91A9-2C1ADB9BFF3C}" dt="2024-12-02T10:39:11.033" v="58" actId="478"/>
          <ac:picMkLst>
            <pc:docMk/>
            <pc:sldMk cId="87078416" sldId="260"/>
            <ac:picMk id="72" creationId="{39E1061C-CE11-7B97-5723-EA965B659302}"/>
          </ac:picMkLst>
        </pc:picChg>
        <pc:picChg chg="del">
          <ac:chgData name="Eric BOZIER" userId="ed56e1c2-849c-41ae-8d1f-545d01a983fd" providerId="ADAL" clId="{60844D84-E20F-41BC-91A9-2C1ADB9BFF3C}" dt="2024-12-02T10:39:11.033" v="58" actId="478"/>
          <ac:picMkLst>
            <pc:docMk/>
            <pc:sldMk cId="87078416" sldId="260"/>
            <ac:picMk id="73" creationId="{AF76FD49-09CC-9E33-AFC6-8DC58FB17DC0}"/>
          </ac:picMkLst>
        </pc:picChg>
        <pc:picChg chg="add del mod">
          <ac:chgData name="Eric BOZIER" userId="ed56e1c2-849c-41ae-8d1f-545d01a983fd" providerId="ADAL" clId="{60844D84-E20F-41BC-91A9-2C1ADB9BFF3C}" dt="2024-12-02T13:56:27.357" v="227" actId="478"/>
          <ac:picMkLst>
            <pc:docMk/>
            <pc:sldMk cId="87078416" sldId="260"/>
            <ac:picMk id="82" creationId="{09B1CD81-6AF5-C8A7-709A-CF2124134F10}"/>
          </ac:picMkLst>
        </pc:picChg>
        <pc:picChg chg="del">
          <ac:chgData name="Eric BOZIER" userId="ed56e1c2-849c-41ae-8d1f-545d01a983fd" providerId="ADAL" clId="{60844D84-E20F-41BC-91A9-2C1ADB9BFF3C}" dt="2024-12-02T10:39:11.033" v="58" actId="478"/>
          <ac:picMkLst>
            <pc:docMk/>
            <pc:sldMk cId="87078416" sldId="260"/>
            <ac:picMk id="84" creationId="{B2CF1899-78B8-5D65-555A-DD4ABF7833BB}"/>
          </ac:picMkLst>
        </pc:picChg>
        <pc:picChg chg="del">
          <ac:chgData name="Eric BOZIER" userId="ed56e1c2-849c-41ae-8d1f-545d01a983fd" providerId="ADAL" clId="{60844D84-E20F-41BC-91A9-2C1ADB9BFF3C}" dt="2024-12-02T10:39:11.033" v="58" actId="478"/>
          <ac:picMkLst>
            <pc:docMk/>
            <pc:sldMk cId="87078416" sldId="260"/>
            <ac:picMk id="86" creationId="{6E1C56D1-7030-725C-7FD9-8E63431F26E1}"/>
          </ac:picMkLst>
        </pc:picChg>
        <pc:picChg chg="del">
          <ac:chgData name="Eric BOZIER" userId="ed56e1c2-849c-41ae-8d1f-545d01a983fd" providerId="ADAL" clId="{60844D84-E20F-41BC-91A9-2C1ADB9BFF3C}" dt="2024-12-02T10:39:11.033" v="58" actId="478"/>
          <ac:picMkLst>
            <pc:docMk/>
            <pc:sldMk cId="87078416" sldId="260"/>
            <ac:picMk id="97" creationId="{3347FA80-416B-6662-8CE3-BF7811AD47B1}"/>
          </ac:picMkLst>
        </pc:picChg>
        <pc:picChg chg="add del mod">
          <ac:chgData name="Eric BOZIER" userId="ed56e1c2-849c-41ae-8d1f-545d01a983fd" providerId="ADAL" clId="{60844D84-E20F-41BC-91A9-2C1ADB9BFF3C}" dt="2024-12-02T10:39:25.069" v="60" actId="478"/>
          <ac:picMkLst>
            <pc:docMk/>
            <pc:sldMk cId="87078416" sldId="260"/>
            <ac:picMk id="102" creationId="{4E308149-B2DA-F1E5-61B2-2FCDCCFC31A9}"/>
          </ac:picMkLst>
        </pc:picChg>
        <pc:picChg chg="add del mod">
          <ac:chgData name="Eric BOZIER" userId="ed56e1c2-849c-41ae-8d1f-545d01a983fd" providerId="ADAL" clId="{60844D84-E20F-41BC-91A9-2C1ADB9BFF3C}" dt="2024-12-02T14:46:06.357" v="419" actId="478"/>
          <ac:picMkLst>
            <pc:docMk/>
            <pc:sldMk cId="87078416" sldId="260"/>
            <ac:picMk id="103" creationId="{17EF7520-081D-65BA-1B52-6F932BA2BA88}"/>
          </ac:picMkLst>
        </pc:picChg>
        <pc:picChg chg="add del mod">
          <ac:chgData name="Eric BOZIER" userId="ed56e1c2-849c-41ae-8d1f-545d01a983fd" providerId="ADAL" clId="{60844D84-E20F-41BC-91A9-2C1ADB9BFF3C}" dt="2024-12-02T13:55:57.800" v="218" actId="478"/>
          <ac:picMkLst>
            <pc:docMk/>
            <pc:sldMk cId="87078416" sldId="260"/>
            <ac:picMk id="106" creationId="{6BAFB6F1-A569-2631-DA0F-E411E9EBF466}"/>
          </ac:picMkLst>
        </pc:picChg>
        <pc:picChg chg="add mod">
          <ac:chgData name="Eric BOZIER" userId="ed56e1c2-849c-41ae-8d1f-545d01a983fd" providerId="ADAL" clId="{60844D84-E20F-41BC-91A9-2C1ADB9BFF3C}" dt="2024-12-02T13:55:58.121" v="219"/>
          <ac:picMkLst>
            <pc:docMk/>
            <pc:sldMk cId="87078416" sldId="260"/>
            <ac:picMk id="107" creationId="{6CB8D81E-3261-4771-4C9C-27136455C38B}"/>
          </ac:picMkLst>
        </pc:picChg>
        <pc:picChg chg="add mod ord">
          <ac:chgData name="Eric BOZIER" userId="ed56e1c2-849c-41ae-8d1f-545d01a983fd" providerId="ADAL" clId="{60844D84-E20F-41BC-91A9-2C1ADB9BFF3C}" dt="2024-12-02T13:58:17.384" v="278" actId="167"/>
          <ac:picMkLst>
            <pc:docMk/>
            <pc:sldMk cId="87078416" sldId="260"/>
            <ac:picMk id="109" creationId="{2252D7D0-3930-B137-07F1-4D1C4FAD6108}"/>
          </ac:picMkLst>
        </pc:picChg>
        <pc:picChg chg="add mod ord">
          <ac:chgData name="Eric BOZIER" userId="ed56e1c2-849c-41ae-8d1f-545d01a983fd" providerId="ADAL" clId="{60844D84-E20F-41BC-91A9-2C1ADB9BFF3C}" dt="2024-12-02T13:56:38.462" v="231" actId="167"/>
          <ac:picMkLst>
            <pc:docMk/>
            <pc:sldMk cId="87078416" sldId="260"/>
            <ac:picMk id="110" creationId="{5C4581AD-FB8E-3058-9535-2375E9DED8EC}"/>
          </ac:picMkLst>
        </pc:picChg>
        <pc:picChg chg="del">
          <ac:chgData name="Eric BOZIER" userId="ed56e1c2-849c-41ae-8d1f-545d01a983fd" providerId="ADAL" clId="{60844D84-E20F-41BC-91A9-2C1ADB9BFF3C}" dt="2024-12-02T10:39:11.033" v="58" actId="478"/>
          <ac:picMkLst>
            <pc:docMk/>
            <pc:sldMk cId="87078416" sldId="260"/>
            <ac:picMk id="115" creationId="{F0887085-DE94-B779-CB3A-F49975D2CE78}"/>
          </ac:picMkLst>
        </pc:picChg>
        <pc:picChg chg="del">
          <ac:chgData name="Eric BOZIER" userId="ed56e1c2-849c-41ae-8d1f-545d01a983fd" providerId="ADAL" clId="{60844D84-E20F-41BC-91A9-2C1ADB9BFF3C}" dt="2024-12-02T10:39:11.033" v="58" actId="478"/>
          <ac:picMkLst>
            <pc:docMk/>
            <pc:sldMk cId="87078416" sldId="260"/>
            <ac:picMk id="117" creationId="{26232F31-F72F-51AD-72FF-F8A0258A0D7D}"/>
          </ac:picMkLst>
        </pc:picChg>
        <pc:picChg chg="del">
          <ac:chgData name="Eric BOZIER" userId="ed56e1c2-849c-41ae-8d1f-545d01a983fd" providerId="ADAL" clId="{60844D84-E20F-41BC-91A9-2C1ADB9BFF3C}" dt="2024-12-02T10:39:11.033" v="58" actId="478"/>
          <ac:picMkLst>
            <pc:docMk/>
            <pc:sldMk cId="87078416" sldId="260"/>
            <ac:picMk id="119" creationId="{1B7BE644-AE6F-1BE9-8D85-FCB6DE3C060B}"/>
          </ac:picMkLst>
        </pc:picChg>
        <pc:picChg chg="del">
          <ac:chgData name="Eric BOZIER" userId="ed56e1c2-849c-41ae-8d1f-545d01a983fd" providerId="ADAL" clId="{60844D84-E20F-41BC-91A9-2C1ADB9BFF3C}" dt="2024-12-02T10:39:11.033" v="58" actId="478"/>
          <ac:picMkLst>
            <pc:docMk/>
            <pc:sldMk cId="87078416" sldId="260"/>
            <ac:picMk id="120" creationId="{AA7EDB44-F4D4-401D-DD8E-DFAFBC32F184}"/>
          </ac:picMkLst>
        </pc:picChg>
        <pc:picChg chg="del">
          <ac:chgData name="Eric BOZIER" userId="ed56e1c2-849c-41ae-8d1f-545d01a983fd" providerId="ADAL" clId="{60844D84-E20F-41BC-91A9-2C1ADB9BFF3C}" dt="2024-12-02T10:39:11.033" v="58" actId="478"/>
          <ac:picMkLst>
            <pc:docMk/>
            <pc:sldMk cId="87078416" sldId="260"/>
            <ac:picMk id="121" creationId="{BFC3305E-9A2C-24DB-EF1D-C2D7D2DB21DF}"/>
          </ac:picMkLst>
        </pc:picChg>
        <pc:picChg chg="del">
          <ac:chgData name="Eric BOZIER" userId="ed56e1c2-849c-41ae-8d1f-545d01a983fd" providerId="ADAL" clId="{60844D84-E20F-41BC-91A9-2C1ADB9BFF3C}" dt="2024-12-02T10:39:11.033" v="58" actId="478"/>
          <ac:picMkLst>
            <pc:docMk/>
            <pc:sldMk cId="87078416" sldId="260"/>
            <ac:picMk id="123" creationId="{275124ED-B4D6-55D4-C16B-A98FD05485EF}"/>
          </ac:picMkLst>
        </pc:picChg>
        <pc:picChg chg="del">
          <ac:chgData name="Eric BOZIER" userId="ed56e1c2-849c-41ae-8d1f-545d01a983fd" providerId="ADAL" clId="{60844D84-E20F-41BC-91A9-2C1ADB9BFF3C}" dt="2024-12-02T10:39:11.033" v="58" actId="478"/>
          <ac:picMkLst>
            <pc:docMk/>
            <pc:sldMk cId="87078416" sldId="260"/>
            <ac:picMk id="125" creationId="{A1AD6250-7254-E4B7-CD38-7055FCF02A53}"/>
          </ac:picMkLst>
        </pc:picChg>
        <pc:picChg chg="del">
          <ac:chgData name="Eric BOZIER" userId="ed56e1c2-849c-41ae-8d1f-545d01a983fd" providerId="ADAL" clId="{60844D84-E20F-41BC-91A9-2C1ADB9BFF3C}" dt="2024-12-02T10:39:11.033" v="58" actId="478"/>
          <ac:picMkLst>
            <pc:docMk/>
            <pc:sldMk cId="87078416" sldId="260"/>
            <ac:picMk id="127" creationId="{E3EB70D9-9FC5-F2C0-4456-29D3E53CB900}"/>
          </ac:picMkLst>
        </pc:picChg>
        <pc:picChg chg="del">
          <ac:chgData name="Eric BOZIER" userId="ed56e1c2-849c-41ae-8d1f-545d01a983fd" providerId="ADAL" clId="{60844D84-E20F-41BC-91A9-2C1ADB9BFF3C}" dt="2024-12-02T10:39:11.033" v="58" actId="478"/>
          <ac:picMkLst>
            <pc:docMk/>
            <pc:sldMk cId="87078416" sldId="260"/>
            <ac:picMk id="2048" creationId="{088EAD90-CDD3-B043-1C51-37CFBA753E26}"/>
          </ac:picMkLst>
        </pc:picChg>
        <pc:picChg chg="del">
          <ac:chgData name="Eric BOZIER" userId="ed56e1c2-849c-41ae-8d1f-545d01a983fd" providerId="ADAL" clId="{60844D84-E20F-41BC-91A9-2C1ADB9BFF3C}" dt="2024-12-02T10:39:11.033" v="58" actId="478"/>
          <ac:picMkLst>
            <pc:docMk/>
            <pc:sldMk cId="87078416" sldId="260"/>
            <ac:picMk id="2050" creationId="{2A3EAA0D-FB41-C3B9-B856-ED090CCC7A59}"/>
          </ac:picMkLst>
        </pc:picChg>
        <pc:picChg chg="del">
          <ac:chgData name="Eric BOZIER" userId="ed56e1c2-849c-41ae-8d1f-545d01a983fd" providerId="ADAL" clId="{60844D84-E20F-41BC-91A9-2C1ADB9BFF3C}" dt="2024-12-02T10:39:11.033" v="58" actId="478"/>
          <ac:picMkLst>
            <pc:docMk/>
            <pc:sldMk cId="87078416" sldId="260"/>
            <ac:picMk id="2052" creationId="{45C4F742-66DD-A2B3-39D6-4382945E1745}"/>
          </ac:picMkLst>
        </pc:picChg>
        <pc:picChg chg="del">
          <ac:chgData name="Eric BOZIER" userId="ed56e1c2-849c-41ae-8d1f-545d01a983fd" providerId="ADAL" clId="{60844D84-E20F-41BC-91A9-2C1ADB9BFF3C}" dt="2024-12-02T10:39:11.033" v="58" actId="478"/>
          <ac:picMkLst>
            <pc:docMk/>
            <pc:sldMk cId="87078416" sldId="260"/>
            <ac:picMk id="2054" creationId="{8E013437-7005-CF95-4D1D-FDE73EA85E71}"/>
          </ac:picMkLst>
        </pc:picChg>
        <pc:picChg chg="add del mod">
          <ac:chgData name="Eric BOZIER" userId="ed56e1c2-849c-41ae-8d1f-545d01a983fd" providerId="ADAL" clId="{60844D84-E20F-41BC-91A9-2C1ADB9BFF3C}" dt="2024-12-02T14:44:48.976" v="402" actId="478"/>
          <ac:picMkLst>
            <pc:docMk/>
            <pc:sldMk cId="87078416" sldId="260"/>
            <ac:picMk id="2059" creationId="{77301687-009D-FCD8-21F9-9656EF341C88}"/>
          </ac:picMkLst>
        </pc:picChg>
        <pc:picChg chg="add mod">
          <ac:chgData name="Eric BOZIER" userId="ed56e1c2-849c-41ae-8d1f-545d01a983fd" providerId="ADAL" clId="{60844D84-E20F-41BC-91A9-2C1ADB9BFF3C}" dt="2024-12-02T14:45:50.976" v="413" actId="1076"/>
          <ac:picMkLst>
            <pc:docMk/>
            <pc:sldMk cId="87078416" sldId="260"/>
            <ac:picMk id="2060" creationId="{B7DB2212-2BFF-3837-1A82-B8AF83C0FA2C}"/>
          </ac:picMkLst>
        </pc:picChg>
      </pc:sldChg>
      <pc:sldChg chg="addSp delSp modSp add mod">
        <pc:chgData name="Eric BOZIER" userId="ed56e1c2-849c-41ae-8d1f-545d01a983fd" providerId="ADAL" clId="{60844D84-E20F-41BC-91A9-2C1ADB9BFF3C}" dt="2024-12-02T17:00:00.676" v="1080"/>
        <pc:sldMkLst>
          <pc:docMk/>
          <pc:sldMk cId="3174769087" sldId="261"/>
        </pc:sldMkLst>
        <pc:spChg chg="add mod">
          <ac:chgData name="Eric BOZIER" userId="ed56e1c2-849c-41ae-8d1f-545d01a983fd" providerId="ADAL" clId="{60844D84-E20F-41BC-91A9-2C1ADB9BFF3C}" dt="2024-12-02T17:00:00.676" v="1080"/>
          <ac:spMkLst>
            <pc:docMk/>
            <pc:sldMk cId="3174769087" sldId="261"/>
            <ac:spMk id="5" creationId="{F6FAC375-D20D-B54E-E186-EC6618B96F9B}"/>
          </ac:spMkLst>
        </pc:spChg>
        <pc:spChg chg="mod">
          <ac:chgData name="Eric BOZIER" userId="ed56e1c2-849c-41ae-8d1f-545d01a983fd" providerId="ADAL" clId="{60844D84-E20F-41BC-91A9-2C1ADB9BFF3C}" dt="2024-12-02T15:15:12.968" v="758" actId="20577"/>
          <ac:spMkLst>
            <pc:docMk/>
            <pc:sldMk cId="3174769087" sldId="261"/>
            <ac:spMk id="9" creationId="{276E5769-D150-2B6F-06DC-32736255C8ED}"/>
          </ac:spMkLst>
        </pc:spChg>
        <pc:spChg chg="mod">
          <ac:chgData name="Eric BOZIER" userId="ed56e1c2-849c-41ae-8d1f-545d01a983fd" providerId="ADAL" clId="{60844D84-E20F-41BC-91A9-2C1ADB9BFF3C}" dt="2024-12-02T15:30:31.716" v="877" actId="20577"/>
          <ac:spMkLst>
            <pc:docMk/>
            <pc:sldMk cId="3174769087" sldId="261"/>
            <ac:spMk id="14" creationId="{EEFAC1B5-18C4-B83A-9A29-A1EFC4BB1F0F}"/>
          </ac:spMkLst>
        </pc:spChg>
        <pc:spChg chg="mod">
          <ac:chgData name="Eric BOZIER" userId="ed56e1c2-849c-41ae-8d1f-545d01a983fd" providerId="ADAL" clId="{60844D84-E20F-41BC-91A9-2C1ADB9BFF3C}" dt="2024-12-02T14:49:50.669" v="505" actId="1076"/>
          <ac:spMkLst>
            <pc:docMk/>
            <pc:sldMk cId="3174769087" sldId="261"/>
            <ac:spMk id="16" creationId="{451384B2-247B-8FA0-2827-5DBCD579816B}"/>
          </ac:spMkLst>
        </pc:spChg>
        <pc:spChg chg="add del mod ord">
          <ac:chgData name="Eric BOZIER" userId="ed56e1c2-849c-41ae-8d1f-545d01a983fd" providerId="ADAL" clId="{60844D84-E20F-41BC-91A9-2C1ADB9BFF3C}" dt="2024-12-02T14:49:47.907" v="504" actId="14100"/>
          <ac:spMkLst>
            <pc:docMk/>
            <pc:sldMk cId="3174769087" sldId="261"/>
            <ac:spMk id="19" creationId="{B94AA8BB-5280-BA61-BED0-EA5095F6722A}"/>
          </ac:spMkLst>
        </pc:spChg>
        <pc:spChg chg="del">
          <ac:chgData name="Eric BOZIER" userId="ed56e1c2-849c-41ae-8d1f-545d01a983fd" providerId="ADAL" clId="{60844D84-E20F-41BC-91A9-2C1ADB9BFF3C}" dt="2024-12-02T14:49:43.307" v="502" actId="478"/>
          <ac:spMkLst>
            <pc:docMk/>
            <pc:sldMk cId="3174769087" sldId="261"/>
            <ac:spMk id="20" creationId="{65BF8B49-A343-1489-CDE5-4282DCE50FB9}"/>
          </ac:spMkLst>
        </pc:spChg>
        <pc:spChg chg="del">
          <ac:chgData name="Eric BOZIER" userId="ed56e1c2-849c-41ae-8d1f-545d01a983fd" providerId="ADAL" clId="{60844D84-E20F-41BC-91A9-2C1ADB9BFF3C}" dt="2024-12-02T14:49:51.995" v="506" actId="478"/>
          <ac:spMkLst>
            <pc:docMk/>
            <pc:sldMk cId="3174769087" sldId="261"/>
            <ac:spMk id="81" creationId="{1C022256-39AD-EEFD-42C7-EACC6C68EF77}"/>
          </ac:spMkLst>
        </pc:spChg>
        <pc:spChg chg="mod">
          <ac:chgData name="Eric BOZIER" userId="ed56e1c2-849c-41ae-8d1f-545d01a983fd" providerId="ADAL" clId="{60844D84-E20F-41BC-91A9-2C1ADB9BFF3C}" dt="2024-12-02T14:48:38.810" v="487" actId="1076"/>
          <ac:spMkLst>
            <pc:docMk/>
            <pc:sldMk cId="3174769087" sldId="261"/>
            <ac:spMk id="88" creationId="{70BE91C4-8B31-D774-2246-4C6FBE8AC2C3}"/>
          </ac:spMkLst>
        </pc:spChg>
        <pc:spChg chg="mod">
          <ac:chgData name="Eric BOZIER" userId="ed56e1c2-849c-41ae-8d1f-545d01a983fd" providerId="ADAL" clId="{60844D84-E20F-41BC-91A9-2C1ADB9BFF3C}" dt="2024-12-02T14:48:34.982" v="486" actId="1076"/>
          <ac:spMkLst>
            <pc:docMk/>
            <pc:sldMk cId="3174769087" sldId="261"/>
            <ac:spMk id="89" creationId="{2B368AB5-78E5-4066-A34B-242187BB4369}"/>
          </ac:spMkLst>
        </pc:spChg>
        <pc:spChg chg="mod">
          <ac:chgData name="Eric BOZIER" userId="ed56e1c2-849c-41ae-8d1f-545d01a983fd" providerId="ADAL" clId="{60844D84-E20F-41BC-91A9-2C1ADB9BFF3C}" dt="2024-12-02T14:48:32.528" v="485" actId="1076"/>
          <ac:spMkLst>
            <pc:docMk/>
            <pc:sldMk cId="3174769087" sldId="261"/>
            <ac:spMk id="90" creationId="{EDA3FB3D-58F8-5986-70CA-3330D6BD6567}"/>
          </ac:spMkLst>
        </pc:spChg>
        <pc:spChg chg="del">
          <ac:chgData name="Eric BOZIER" userId="ed56e1c2-849c-41ae-8d1f-545d01a983fd" providerId="ADAL" clId="{60844D84-E20F-41BC-91A9-2C1ADB9BFF3C}" dt="2024-12-02T14:48:14.418" v="480" actId="478"/>
          <ac:spMkLst>
            <pc:docMk/>
            <pc:sldMk cId="3174769087" sldId="261"/>
            <ac:spMk id="94" creationId="{4E84B823-EDAC-B1C6-6213-B770D7983AB3}"/>
          </ac:spMkLst>
        </pc:spChg>
        <pc:spChg chg="del">
          <ac:chgData name="Eric BOZIER" userId="ed56e1c2-849c-41ae-8d1f-545d01a983fd" providerId="ADAL" clId="{60844D84-E20F-41BC-91A9-2C1ADB9BFF3C}" dt="2024-12-02T14:48:14.418" v="480" actId="478"/>
          <ac:spMkLst>
            <pc:docMk/>
            <pc:sldMk cId="3174769087" sldId="261"/>
            <ac:spMk id="99" creationId="{C81D5B61-F082-F888-BA12-378F5B4E2611}"/>
          </ac:spMkLst>
        </pc:spChg>
        <pc:spChg chg="del">
          <ac:chgData name="Eric BOZIER" userId="ed56e1c2-849c-41ae-8d1f-545d01a983fd" providerId="ADAL" clId="{60844D84-E20F-41BC-91A9-2C1ADB9BFF3C}" dt="2024-12-02T14:48:14.418" v="480" actId="478"/>
          <ac:spMkLst>
            <pc:docMk/>
            <pc:sldMk cId="3174769087" sldId="261"/>
            <ac:spMk id="111" creationId="{7E35A116-18AE-D6DD-1F39-8AF4092A2446}"/>
          </ac:spMkLst>
        </pc:spChg>
        <pc:spChg chg="del">
          <ac:chgData name="Eric BOZIER" userId="ed56e1c2-849c-41ae-8d1f-545d01a983fd" providerId="ADAL" clId="{60844D84-E20F-41BC-91A9-2C1ADB9BFF3C}" dt="2024-12-02T14:48:14.418" v="480" actId="478"/>
          <ac:spMkLst>
            <pc:docMk/>
            <pc:sldMk cId="3174769087" sldId="261"/>
            <ac:spMk id="112" creationId="{21472EB5-E8E6-A2B2-3D4E-EFF91B930442}"/>
          </ac:spMkLst>
        </pc:spChg>
        <pc:spChg chg="del">
          <ac:chgData name="Eric BOZIER" userId="ed56e1c2-849c-41ae-8d1f-545d01a983fd" providerId="ADAL" clId="{60844D84-E20F-41BC-91A9-2C1ADB9BFF3C}" dt="2024-12-02T14:48:14.418" v="480" actId="478"/>
          <ac:spMkLst>
            <pc:docMk/>
            <pc:sldMk cId="3174769087" sldId="261"/>
            <ac:spMk id="114" creationId="{328D8574-64B5-160C-D6B3-DE3AEC513486}"/>
          </ac:spMkLst>
        </pc:spChg>
        <pc:spChg chg="del">
          <ac:chgData name="Eric BOZIER" userId="ed56e1c2-849c-41ae-8d1f-545d01a983fd" providerId="ADAL" clId="{60844D84-E20F-41BC-91A9-2C1ADB9BFF3C}" dt="2024-12-02T14:48:14.418" v="480" actId="478"/>
          <ac:spMkLst>
            <pc:docMk/>
            <pc:sldMk cId="3174769087" sldId="261"/>
            <ac:spMk id="2057" creationId="{94A10A20-4213-4013-89CA-0EF95145551A}"/>
          </ac:spMkLst>
        </pc:spChg>
        <pc:spChg chg="mod">
          <ac:chgData name="Eric BOZIER" userId="ed56e1c2-849c-41ae-8d1f-545d01a983fd" providerId="ADAL" clId="{60844D84-E20F-41BC-91A9-2C1ADB9BFF3C}" dt="2024-12-02T14:48:29.118" v="484" actId="1076"/>
          <ac:spMkLst>
            <pc:docMk/>
            <pc:sldMk cId="3174769087" sldId="261"/>
            <ac:spMk id="2058" creationId="{8DD49474-064D-074B-8405-D1C3CB84B988}"/>
          </ac:spMkLst>
        </pc:spChg>
        <pc:picChg chg="add mod ord">
          <ac:chgData name="Eric BOZIER" userId="ed56e1c2-849c-41ae-8d1f-545d01a983fd" providerId="ADAL" clId="{60844D84-E20F-41BC-91A9-2C1ADB9BFF3C}" dt="2024-12-02T14:48:24.636" v="483" actId="167"/>
          <ac:picMkLst>
            <pc:docMk/>
            <pc:sldMk cId="3174769087" sldId="261"/>
            <ac:picMk id="3" creationId="{7DC1DD55-D90A-CEE4-8D26-79AEFFAB01AB}"/>
          </ac:picMkLst>
        </pc:picChg>
        <pc:picChg chg="add mod ord">
          <ac:chgData name="Eric BOZIER" userId="ed56e1c2-849c-41ae-8d1f-545d01a983fd" providerId="ADAL" clId="{60844D84-E20F-41BC-91A9-2C1ADB9BFF3C}" dt="2024-12-02T14:48:21.798" v="482" actId="1076"/>
          <ac:picMkLst>
            <pc:docMk/>
            <pc:sldMk cId="3174769087" sldId="261"/>
            <ac:picMk id="4" creationId="{0FEDAA02-DD17-038C-6EB9-C1F5A83F3A3D}"/>
          </ac:picMkLst>
        </pc:picChg>
        <pc:picChg chg="add del">
          <ac:chgData name="Eric BOZIER" userId="ed56e1c2-849c-41ae-8d1f-545d01a983fd" providerId="ADAL" clId="{60844D84-E20F-41BC-91A9-2C1ADB9BFF3C}" dt="2024-12-02T14:49:25.610" v="496" actId="478"/>
          <ac:picMkLst>
            <pc:docMk/>
            <pc:sldMk cId="3174769087" sldId="261"/>
            <ac:picMk id="18" creationId="{D4D3669B-5C11-19F6-BA6D-74A068F42BC4}"/>
          </ac:picMkLst>
        </pc:picChg>
        <pc:picChg chg="del">
          <ac:chgData name="Eric BOZIER" userId="ed56e1c2-849c-41ae-8d1f-545d01a983fd" providerId="ADAL" clId="{60844D84-E20F-41BC-91A9-2C1ADB9BFF3C}" dt="2024-12-02T14:46:59.043" v="442" actId="478"/>
          <ac:picMkLst>
            <pc:docMk/>
            <pc:sldMk cId="3174769087" sldId="261"/>
            <ac:picMk id="109" creationId="{9AFFE7AC-070B-00B7-18F3-A76FCAF9D59C}"/>
          </ac:picMkLst>
        </pc:picChg>
        <pc:picChg chg="del">
          <ac:chgData name="Eric BOZIER" userId="ed56e1c2-849c-41ae-8d1f-545d01a983fd" providerId="ADAL" clId="{60844D84-E20F-41BC-91A9-2C1ADB9BFF3C}" dt="2024-12-02T14:47:46.975" v="472" actId="478"/>
          <ac:picMkLst>
            <pc:docMk/>
            <pc:sldMk cId="3174769087" sldId="261"/>
            <ac:picMk id="110" creationId="{BE1CBED0-C997-1CCE-C4BA-424B32439FCC}"/>
          </ac:picMkLst>
        </pc:picChg>
        <pc:picChg chg="mod">
          <ac:chgData name="Eric BOZIER" userId="ed56e1c2-849c-41ae-8d1f-545d01a983fd" providerId="ADAL" clId="{60844D84-E20F-41BC-91A9-2C1ADB9BFF3C}" dt="2024-12-02T14:49:34.348" v="499" actId="1076"/>
          <ac:picMkLst>
            <pc:docMk/>
            <pc:sldMk cId="3174769087" sldId="261"/>
            <ac:picMk id="2060" creationId="{0DC2BB2E-57A3-6E21-8B3B-2E92C56B2381}"/>
          </ac:picMkLst>
        </pc:picChg>
      </pc:sldChg>
      <pc:sldChg chg="addSp delSp modSp add mod">
        <pc:chgData name="Eric BOZIER" userId="ed56e1c2-849c-41ae-8d1f-545d01a983fd" providerId="ADAL" clId="{60844D84-E20F-41BC-91A9-2C1ADB9BFF3C}" dt="2024-12-02T17:06:34.916" v="1305" actId="1076"/>
        <pc:sldMkLst>
          <pc:docMk/>
          <pc:sldMk cId="3859269921" sldId="262"/>
        </pc:sldMkLst>
        <pc:spChg chg="add mod">
          <ac:chgData name="Eric BOZIER" userId="ed56e1c2-849c-41ae-8d1f-545d01a983fd" providerId="ADAL" clId="{60844D84-E20F-41BC-91A9-2C1ADB9BFF3C}" dt="2024-12-02T15:30:14.817" v="869"/>
          <ac:spMkLst>
            <pc:docMk/>
            <pc:sldMk cId="3859269921" sldId="262"/>
            <ac:spMk id="6" creationId="{14843DD4-8B3A-DE4B-FD59-BFDD66A028AB}"/>
          </ac:spMkLst>
        </pc:spChg>
        <pc:spChg chg="add mod">
          <ac:chgData name="Eric BOZIER" userId="ed56e1c2-849c-41ae-8d1f-545d01a983fd" providerId="ADAL" clId="{60844D84-E20F-41BC-91A9-2C1ADB9BFF3C}" dt="2024-12-02T17:04:27.310" v="1292" actId="692"/>
          <ac:spMkLst>
            <pc:docMk/>
            <pc:sldMk cId="3859269921" sldId="262"/>
            <ac:spMk id="7" creationId="{5806241F-C7F3-6749-2FDE-6AAF3C66F34C}"/>
          </ac:spMkLst>
        </pc:spChg>
        <pc:spChg chg="mod">
          <ac:chgData name="Eric BOZIER" userId="ed56e1c2-849c-41ae-8d1f-545d01a983fd" providerId="ADAL" clId="{60844D84-E20F-41BC-91A9-2C1ADB9BFF3C}" dt="2024-12-02T15:30:24.413" v="873" actId="20577"/>
          <ac:spMkLst>
            <pc:docMk/>
            <pc:sldMk cId="3859269921" sldId="262"/>
            <ac:spMk id="8" creationId="{9367217C-D1DC-9745-7084-6776F9B96206}"/>
          </ac:spMkLst>
        </pc:spChg>
        <pc:spChg chg="del">
          <ac:chgData name="Eric BOZIER" userId="ed56e1c2-849c-41ae-8d1f-545d01a983fd" providerId="ADAL" clId="{60844D84-E20F-41BC-91A9-2C1ADB9BFF3C}" dt="2024-12-02T15:30:05.782" v="867" actId="478"/>
          <ac:spMkLst>
            <pc:docMk/>
            <pc:sldMk cId="3859269921" sldId="262"/>
            <ac:spMk id="9" creationId="{4CC62E0B-0F44-F960-8266-A2AF8BB03F2E}"/>
          </ac:spMkLst>
        </pc:spChg>
        <pc:spChg chg="add mod">
          <ac:chgData name="Eric BOZIER" userId="ed56e1c2-849c-41ae-8d1f-545d01a983fd" providerId="ADAL" clId="{60844D84-E20F-41BC-91A9-2C1ADB9BFF3C}" dt="2024-12-02T16:34:19.048" v="966" actId="1076"/>
          <ac:spMkLst>
            <pc:docMk/>
            <pc:sldMk cId="3859269921" sldId="262"/>
            <ac:spMk id="10" creationId="{0B47A18D-AF17-1B3C-2E2D-674B3796EEFD}"/>
          </ac:spMkLst>
        </pc:spChg>
        <pc:spChg chg="del">
          <ac:chgData name="Eric BOZIER" userId="ed56e1c2-849c-41ae-8d1f-545d01a983fd" providerId="ADAL" clId="{60844D84-E20F-41BC-91A9-2C1ADB9BFF3C}" dt="2024-12-02T15:30:04.545" v="866" actId="478"/>
          <ac:spMkLst>
            <pc:docMk/>
            <pc:sldMk cId="3859269921" sldId="262"/>
            <ac:spMk id="11" creationId="{5B020FAC-6063-8EA5-CAC5-B383D1ABDF76}"/>
          </ac:spMkLst>
        </pc:spChg>
        <pc:spChg chg="del">
          <ac:chgData name="Eric BOZIER" userId="ed56e1c2-849c-41ae-8d1f-545d01a983fd" providerId="ADAL" clId="{60844D84-E20F-41BC-91A9-2C1ADB9BFF3C}" dt="2024-12-02T15:30:04.545" v="866" actId="478"/>
          <ac:spMkLst>
            <pc:docMk/>
            <pc:sldMk cId="3859269921" sldId="262"/>
            <ac:spMk id="12" creationId="{BA609104-2622-6D98-A3DE-C1101C9A622C}"/>
          </ac:spMkLst>
        </pc:spChg>
        <pc:spChg chg="add mod">
          <ac:chgData name="Eric BOZIER" userId="ed56e1c2-849c-41ae-8d1f-545d01a983fd" providerId="ADAL" clId="{60844D84-E20F-41BC-91A9-2C1ADB9BFF3C}" dt="2024-12-02T16:34:19.048" v="966" actId="1076"/>
          <ac:spMkLst>
            <pc:docMk/>
            <pc:sldMk cId="3859269921" sldId="262"/>
            <ac:spMk id="13" creationId="{C3BD70BD-CF3F-0370-A7F9-D5E34BBF96A0}"/>
          </ac:spMkLst>
        </pc:spChg>
        <pc:spChg chg="del">
          <ac:chgData name="Eric BOZIER" userId="ed56e1c2-849c-41ae-8d1f-545d01a983fd" providerId="ADAL" clId="{60844D84-E20F-41BC-91A9-2C1ADB9BFF3C}" dt="2024-12-02T15:30:04.545" v="866" actId="478"/>
          <ac:spMkLst>
            <pc:docMk/>
            <pc:sldMk cId="3859269921" sldId="262"/>
            <ac:spMk id="16" creationId="{A1C521E0-0F5D-A8DD-AC8C-02F05E66349D}"/>
          </ac:spMkLst>
        </pc:spChg>
        <pc:spChg chg="add mod">
          <ac:chgData name="Eric BOZIER" userId="ed56e1c2-849c-41ae-8d1f-545d01a983fd" providerId="ADAL" clId="{60844D84-E20F-41BC-91A9-2C1ADB9BFF3C}" dt="2024-12-02T16:35:01.054" v="969"/>
          <ac:spMkLst>
            <pc:docMk/>
            <pc:sldMk cId="3859269921" sldId="262"/>
            <ac:spMk id="18" creationId="{951A2C55-67F7-8DA6-1B08-6006E9FE36EE}"/>
          </ac:spMkLst>
        </pc:spChg>
        <pc:spChg chg="del">
          <ac:chgData name="Eric BOZIER" userId="ed56e1c2-849c-41ae-8d1f-545d01a983fd" providerId="ADAL" clId="{60844D84-E20F-41BC-91A9-2C1ADB9BFF3C}" dt="2024-12-02T15:30:04.545" v="866" actId="478"/>
          <ac:spMkLst>
            <pc:docMk/>
            <pc:sldMk cId="3859269921" sldId="262"/>
            <ac:spMk id="19" creationId="{60A08834-97D6-27BC-2591-DCA96DF5DF5D}"/>
          </ac:spMkLst>
        </pc:spChg>
        <pc:spChg chg="del">
          <ac:chgData name="Eric BOZIER" userId="ed56e1c2-849c-41ae-8d1f-545d01a983fd" providerId="ADAL" clId="{60844D84-E20F-41BC-91A9-2C1ADB9BFF3C}" dt="2024-12-02T15:30:04.545" v="866" actId="478"/>
          <ac:spMkLst>
            <pc:docMk/>
            <pc:sldMk cId="3859269921" sldId="262"/>
            <ac:spMk id="21" creationId="{A7F92BEB-5BE0-C277-1514-6E3D72C261B3}"/>
          </ac:spMkLst>
        </pc:spChg>
        <pc:spChg chg="add mod">
          <ac:chgData name="Eric BOZIER" userId="ed56e1c2-849c-41ae-8d1f-545d01a983fd" providerId="ADAL" clId="{60844D84-E20F-41BC-91A9-2C1ADB9BFF3C}" dt="2024-12-02T16:35:01.054" v="969"/>
          <ac:spMkLst>
            <pc:docMk/>
            <pc:sldMk cId="3859269921" sldId="262"/>
            <ac:spMk id="23" creationId="{017BD4EF-8310-625B-28A1-897BA331B545}"/>
          </ac:spMkLst>
        </pc:spChg>
        <pc:spChg chg="add mod">
          <ac:chgData name="Eric BOZIER" userId="ed56e1c2-849c-41ae-8d1f-545d01a983fd" providerId="ADAL" clId="{60844D84-E20F-41BC-91A9-2C1ADB9BFF3C}" dt="2024-12-02T16:35:01.054" v="969"/>
          <ac:spMkLst>
            <pc:docMk/>
            <pc:sldMk cId="3859269921" sldId="262"/>
            <ac:spMk id="24" creationId="{A16AEFDE-9010-41C8-8647-084829025B6B}"/>
          </ac:spMkLst>
        </pc:spChg>
        <pc:spChg chg="add mod">
          <ac:chgData name="Eric BOZIER" userId="ed56e1c2-849c-41ae-8d1f-545d01a983fd" providerId="ADAL" clId="{60844D84-E20F-41BC-91A9-2C1ADB9BFF3C}" dt="2024-12-02T16:35:01.054" v="969"/>
          <ac:spMkLst>
            <pc:docMk/>
            <pc:sldMk cId="3859269921" sldId="262"/>
            <ac:spMk id="25" creationId="{868270E3-2AAC-06F3-DBBB-80C99587CACC}"/>
          </ac:spMkLst>
        </pc:spChg>
        <pc:spChg chg="del">
          <ac:chgData name="Eric BOZIER" userId="ed56e1c2-849c-41ae-8d1f-545d01a983fd" providerId="ADAL" clId="{60844D84-E20F-41BC-91A9-2C1ADB9BFF3C}" dt="2024-12-02T15:30:04.545" v="866" actId="478"/>
          <ac:spMkLst>
            <pc:docMk/>
            <pc:sldMk cId="3859269921" sldId="262"/>
            <ac:spMk id="27" creationId="{8905B1CD-25C1-0A66-27E7-6F5745614128}"/>
          </ac:spMkLst>
        </pc:spChg>
        <pc:spChg chg="add mod">
          <ac:chgData name="Eric BOZIER" userId="ed56e1c2-849c-41ae-8d1f-545d01a983fd" providerId="ADAL" clId="{60844D84-E20F-41BC-91A9-2C1ADB9BFF3C}" dt="2024-12-02T16:35:01.054" v="969"/>
          <ac:spMkLst>
            <pc:docMk/>
            <pc:sldMk cId="3859269921" sldId="262"/>
            <ac:spMk id="29" creationId="{984FB149-7E93-7356-2BEB-C73ADC9C64DC}"/>
          </ac:spMkLst>
        </pc:spChg>
        <pc:spChg chg="del">
          <ac:chgData name="Eric BOZIER" userId="ed56e1c2-849c-41ae-8d1f-545d01a983fd" providerId="ADAL" clId="{60844D84-E20F-41BC-91A9-2C1ADB9BFF3C}" dt="2024-12-02T15:30:20.758" v="871" actId="478"/>
          <ac:spMkLst>
            <pc:docMk/>
            <pc:sldMk cId="3859269921" sldId="262"/>
            <ac:spMk id="30" creationId="{A5D3DFD2-0CFC-641B-C0E5-1CE35C6E61AC}"/>
          </ac:spMkLst>
        </pc:spChg>
        <pc:spChg chg="del">
          <ac:chgData name="Eric BOZIER" userId="ed56e1c2-849c-41ae-8d1f-545d01a983fd" providerId="ADAL" clId="{60844D84-E20F-41BC-91A9-2C1ADB9BFF3C}" dt="2024-12-02T15:30:04.545" v="866" actId="478"/>
          <ac:spMkLst>
            <pc:docMk/>
            <pc:sldMk cId="3859269921" sldId="262"/>
            <ac:spMk id="31" creationId="{369497BE-7858-AF81-DA05-50E78036B5A5}"/>
          </ac:spMkLst>
        </pc:spChg>
        <pc:spChg chg="del">
          <ac:chgData name="Eric BOZIER" userId="ed56e1c2-849c-41ae-8d1f-545d01a983fd" providerId="ADAL" clId="{60844D84-E20F-41BC-91A9-2C1ADB9BFF3C}" dt="2024-12-02T15:30:04.545" v="866" actId="478"/>
          <ac:spMkLst>
            <pc:docMk/>
            <pc:sldMk cId="3859269921" sldId="262"/>
            <ac:spMk id="32" creationId="{F0DE6FB1-C78E-1F7B-6B79-2E5E69EAB04A}"/>
          </ac:spMkLst>
        </pc:spChg>
        <pc:spChg chg="del">
          <ac:chgData name="Eric BOZIER" userId="ed56e1c2-849c-41ae-8d1f-545d01a983fd" providerId="ADAL" clId="{60844D84-E20F-41BC-91A9-2C1ADB9BFF3C}" dt="2024-12-02T15:30:04.545" v="866" actId="478"/>
          <ac:spMkLst>
            <pc:docMk/>
            <pc:sldMk cId="3859269921" sldId="262"/>
            <ac:spMk id="34" creationId="{F0E9EBBF-A277-6F10-A737-DC2E7F2D9CC6}"/>
          </ac:spMkLst>
        </pc:spChg>
        <pc:spChg chg="del">
          <ac:chgData name="Eric BOZIER" userId="ed56e1c2-849c-41ae-8d1f-545d01a983fd" providerId="ADAL" clId="{60844D84-E20F-41BC-91A9-2C1ADB9BFF3C}" dt="2024-12-02T15:30:04.545" v="866" actId="478"/>
          <ac:spMkLst>
            <pc:docMk/>
            <pc:sldMk cId="3859269921" sldId="262"/>
            <ac:spMk id="35" creationId="{BB7515E6-5C89-12CC-EA97-6ECAC0084489}"/>
          </ac:spMkLst>
        </pc:spChg>
        <pc:spChg chg="del">
          <ac:chgData name="Eric BOZIER" userId="ed56e1c2-849c-41ae-8d1f-545d01a983fd" providerId="ADAL" clId="{60844D84-E20F-41BC-91A9-2C1ADB9BFF3C}" dt="2024-12-02T15:30:04.545" v="866" actId="478"/>
          <ac:spMkLst>
            <pc:docMk/>
            <pc:sldMk cId="3859269921" sldId="262"/>
            <ac:spMk id="36" creationId="{580C431A-8428-0B8A-338C-460FF53BEB28}"/>
          </ac:spMkLst>
        </pc:spChg>
        <pc:spChg chg="add mod">
          <ac:chgData name="Eric BOZIER" userId="ed56e1c2-849c-41ae-8d1f-545d01a983fd" providerId="ADAL" clId="{60844D84-E20F-41BC-91A9-2C1ADB9BFF3C}" dt="2024-12-02T17:06:34.916" v="1305" actId="1076"/>
          <ac:spMkLst>
            <pc:docMk/>
            <pc:sldMk cId="3859269921" sldId="262"/>
            <ac:spMk id="38" creationId="{4388C3BE-B557-46BF-F7DD-AE7BB0C0E6AF}"/>
          </ac:spMkLst>
        </pc:spChg>
        <pc:spChg chg="del">
          <ac:chgData name="Eric BOZIER" userId="ed56e1c2-849c-41ae-8d1f-545d01a983fd" providerId="ADAL" clId="{60844D84-E20F-41BC-91A9-2C1ADB9BFF3C}" dt="2024-12-02T15:30:19.225" v="870" actId="478"/>
          <ac:spMkLst>
            <pc:docMk/>
            <pc:sldMk cId="3859269921" sldId="262"/>
            <ac:spMk id="39" creationId="{C3D6CD30-1EC5-249F-7371-B44C1AD60FF6}"/>
          </ac:spMkLst>
        </pc:spChg>
        <pc:spChg chg="del">
          <ac:chgData name="Eric BOZIER" userId="ed56e1c2-849c-41ae-8d1f-545d01a983fd" providerId="ADAL" clId="{60844D84-E20F-41BC-91A9-2C1ADB9BFF3C}" dt="2024-12-02T15:30:04.545" v="866" actId="478"/>
          <ac:spMkLst>
            <pc:docMk/>
            <pc:sldMk cId="3859269921" sldId="262"/>
            <ac:spMk id="40" creationId="{A2F72FE6-BE61-9941-FC0E-21A2B0664992}"/>
          </ac:spMkLst>
        </pc:spChg>
        <pc:spChg chg="add mod">
          <ac:chgData name="Eric BOZIER" userId="ed56e1c2-849c-41ae-8d1f-545d01a983fd" providerId="ADAL" clId="{60844D84-E20F-41BC-91A9-2C1ADB9BFF3C}" dt="2024-12-02T17:06:34.916" v="1305" actId="1076"/>
          <ac:spMkLst>
            <pc:docMk/>
            <pc:sldMk cId="3859269921" sldId="262"/>
            <ac:spMk id="41" creationId="{EF7CAA0F-0297-1A61-9E2C-F14E330B9DF7}"/>
          </ac:spMkLst>
        </pc:spChg>
        <pc:spChg chg="del">
          <ac:chgData name="Eric BOZIER" userId="ed56e1c2-849c-41ae-8d1f-545d01a983fd" providerId="ADAL" clId="{60844D84-E20F-41BC-91A9-2C1ADB9BFF3C}" dt="2024-12-02T15:30:19.225" v="870" actId="478"/>
          <ac:spMkLst>
            <pc:docMk/>
            <pc:sldMk cId="3859269921" sldId="262"/>
            <ac:spMk id="44" creationId="{6C983A0E-B845-E23C-342C-EC7D6C64077A}"/>
          </ac:spMkLst>
        </pc:spChg>
        <pc:spChg chg="del">
          <ac:chgData name="Eric BOZIER" userId="ed56e1c2-849c-41ae-8d1f-545d01a983fd" providerId="ADAL" clId="{60844D84-E20F-41BC-91A9-2C1ADB9BFF3C}" dt="2024-12-02T15:30:04.545" v="866" actId="478"/>
          <ac:spMkLst>
            <pc:docMk/>
            <pc:sldMk cId="3859269921" sldId="262"/>
            <ac:spMk id="49" creationId="{08CA96A8-BB3B-6139-EA5B-515D150D71B6}"/>
          </ac:spMkLst>
        </pc:spChg>
        <pc:spChg chg="del">
          <ac:chgData name="Eric BOZIER" userId="ed56e1c2-849c-41ae-8d1f-545d01a983fd" providerId="ADAL" clId="{60844D84-E20F-41BC-91A9-2C1ADB9BFF3C}" dt="2024-12-02T15:30:04.545" v="866" actId="478"/>
          <ac:spMkLst>
            <pc:docMk/>
            <pc:sldMk cId="3859269921" sldId="262"/>
            <ac:spMk id="50" creationId="{F765F14B-444F-8BF6-B5AB-1B9C32F07243}"/>
          </ac:spMkLst>
        </pc:spChg>
        <pc:spChg chg="add mod">
          <ac:chgData name="Eric BOZIER" userId="ed56e1c2-849c-41ae-8d1f-545d01a983fd" providerId="ADAL" clId="{60844D84-E20F-41BC-91A9-2C1ADB9BFF3C}" dt="2024-12-02T17:06:34.916" v="1305" actId="1076"/>
          <ac:spMkLst>
            <pc:docMk/>
            <pc:sldMk cId="3859269921" sldId="262"/>
            <ac:spMk id="51" creationId="{A86CDA62-6C69-07F5-AFF0-1650BD1603DB}"/>
          </ac:spMkLst>
        </pc:spChg>
        <pc:spChg chg="del">
          <ac:chgData name="Eric BOZIER" userId="ed56e1c2-849c-41ae-8d1f-545d01a983fd" providerId="ADAL" clId="{60844D84-E20F-41BC-91A9-2C1ADB9BFF3C}" dt="2024-12-02T15:30:04.545" v="866" actId="478"/>
          <ac:spMkLst>
            <pc:docMk/>
            <pc:sldMk cId="3859269921" sldId="262"/>
            <ac:spMk id="52" creationId="{49A6DA23-BD2B-563C-1149-266BF21CA747}"/>
          </ac:spMkLst>
        </pc:spChg>
        <pc:spChg chg="del">
          <ac:chgData name="Eric BOZIER" userId="ed56e1c2-849c-41ae-8d1f-545d01a983fd" providerId="ADAL" clId="{60844D84-E20F-41BC-91A9-2C1ADB9BFF3C}" dt="2024-12-02T15:30:04.545" v="866" actId="478"/>
          <ac:spMkLst>
            <pc:docMk/>
            <pc:sldMk cId="3859269921" sldId="262"/>
            <ac:spMk id="53" creationId="{F1B1D419-56AA-0478-54C4-AAFC96B59F6C}"/>
          </ac:spMkLst>
        </pc:spChg>
        <pc:spChg chg="del">
          <ac:chgData name="Eric BOZIER" userId="ed56e1c2-849c-41ae-8d1f-545d01a983fd" providerId="ADAL" clId="{60844D84-E20F-41BC-91A9-2C1ADB9BFF3C}" dt="2024-12-02T15:30:04.545" v="866" actId="478"/>
          <ac:spMkLst>
            <pc:docMk/>
            <pc:sldMk cId="3859269921" sldId="262"/>
            <ac:spMk id="54" creationId="{1478D77D-8D51-77EF-115C-513EADC89500}"/>
          </ac:spMkLst>
        </pc:spChg>
        <pc:spChg chg="del">
          <ac:chgData name="Eric BOZIER" userId="ed56e1c2-849c-41ae-8d1f-545d01a983fd" providerId="ADAL" clId="{60844D84-E20F-41BC-91A9-2C1ADB9BFF3C}" dt="2024-12-02T15:30:04.545" v="866" actId="478"/>
          <ac:spMkLst>
            <pc:docMk/>
            <pc:sldMk cId="3859269921" sldId="262"/>
            <ac:spMk id="55" creationId="{4F683609-DF05-1D95-C5B3-E697E4F61AE2}"/>
          </ac:spMkLst>
        </pc:spChg>
        <pc:spChg chg="del">
          <ac:chgData name="Eric BOZIER" userId="ed56e1c2-849c-41ae-8d1f-545d01a983fd" providerId="ADAL" clId="{60844D84-E20F-41BC-91A9-2C1ADB9BFF3C}" dt="2024-12-02T15:30:04.545" v="866" actId="478"/>
          <ac:spMkLst>
            <pc:docMk/>
            <pc:sldMk cId="3859269921" sldId="262"/>
            <ac:spMk id="56" creationId="{639BCDDE-B6A7-8CC9-8B8A-1DB807465E93}"/>
          </ac:spMkLst>
        </pc:spChg>
        <pc:spChg chg="add del mod">
          <ac:chgData name="Eric BOZIER" userId="ed56e1c2-849c-41ae-8d1f-545d01a983fd" providerId="ADAL" clId="{60844D84-E20F-41BC-91A9-2C1ADB9BFF3C}" dt="2024-12-02T17:06:30.976" v="1304" actId="478"/>
          <ac:spMkLst>
            <pc:docMk/>
            <pc:sldMk cId="3859269921" sldId="262"/>
            <ac:spMk id="58" creationId="{C3A99CA0-C863-C1D5-74F3-5E62977AA8A6}"/>
          </ac:spMkLst>
        </pc:spChg>
        <pc:spChg chg="del">
          <ac:chgData name="Eric BOZIER" userId="ed56e1c2-849c-41ae-8d1f-545d01a983fd" providerId="ADAL" clId="{60844D84-E20F-41BC-91A9-2C1ADB9BFF3C}" dt="2024-12-02T15:30:04.545" v="866" actId="478"/>
          <ac:spMkLst>
            <pc:docMk/>
            <pc:sldMk cId="3859269921" sldId="262"/>
            <ac:spMk id="59" creationId="{ECAA7FA4-0ECE-2C8A-8171-E0E30F867242}"/>
          </ac:spMkLst>
        </pc:spChg>
        <pc:spChg chg="del">
          <ac:chgData name="Eric BOZIER" userId="ed56e1c2-849c-41ae-8d1f-545d01a983fd" providerId="ADAL" clId="{60844D84-E20F-41BC-91A9-2C1ADB9BFF3C}" dt="2024-12-02T15:30:04.545" v="866" actId="478"/>
          <ac:spMkLst>
            <pc:docMk/>
            <pc:sldMk cId="3859269921" sldId="262"/>
            <ac:spMk id="60" creationId="{18191746-3952-3A9F-5515-803F54ECF0EB}"/>
          </ac:spMkLst>
        </pc:spChg>
        <pc:spChg chg="add mod">
          <ac:chgData name="Eric BOZIER" userId="ed56e1c2-849c-41ae-8d1f-545d01a983fd" providerId="ADAL" clId="{60844D84-E20F-41BC-91A9-2C1ADB9BFF3C}" dt="2024-12-02T17:00:23.082" v="1083" actId="1076"/>
          <ac:spMkLst>
            <pc:docMk/>
            <pc:sldMk cId="3859269921" sldId="262"/>
            <ac:spMk id="61" creationId="{E2C00C34-197B-EB28-3B54-351D2D1C94B4}"/>
          </ac:spMkLst>
        </pc:spChg>
        <pc:spChg chg="del">
          <ac:chgData name="Eric BOZIER" userId="ed56e1c2-849c-41ae-8d1f-545d01a983fd" providerId="ADAL" clId="{60844D84-E20F-41BC-91A9-2C1ADB9BFF3C}" dt="2024-12-02T15:30:04.545" v="866" actId="478"/>
          <ac:spMkLst>
            <pc:docMk/>
            <pc:sldMk cId="3859269921" sldId="262"/>
            <ac:spMk id="63" creationId="{018D6F76-FB47-A66D-3B35-F5B955BA770B}"/>
          </ac:spMkLst>
        </pc:spChg>
        <pc:spChg chg="add mod">
          <ac:chgData name="Eric BOZIER" userId="ed56e1c2-849c-41ae-8d1f-545d01a983fd" providerId="ADAL" clId="{60844D84-E20F-41BC-91A9-2C1ADB9BFF3C}" dt="2024-12-02T17:00:34.332" v="1085" actId="1076"/>
          <ac:spMkLst>
            <pc:docMk/>
            <pc:sldMk cId="3859269921" sldId="262"/>
            <ac:spMk id="64" creationId="{241431DF-7674-6967-CA53-95114A0275F7}"/>
          </ac:spMkLst>
        </pc:spChg>
        <pc:spChg chg="add mod">
          <ac:chgData name="Eric BOZIER" userId="ed56e1c2-849c-41ae-8d1f-545d01a983fd" providerId="ADAL" clId="{60844D84-E20F-41BC-91A9-2C1ADB9BFF3C}" dt="2024-12-02T17:00:57.698" v="1091" actId="1076"/>
          <ac:spMkLst>
            <pc:docMk/>
            <pc:sldMk cId="3859269921" sldId="262"/>
            <ac:spMk id="67" creationId="{AAE5A8B7-7FDF-1E77-0072-2D7BC752F1FF}"/>
          </ac:spMkLst>
        </pc:spChg>
        <pc:spChg chg="add mod">
          <ac:chgData name="Eric BOZIER" userId="ed56e1c2-849c-41ae-8d1f-545d01a983fd" providerId="ADAL" clId="{60844D84-E20F-41BC-91A9-2C1ADB9BFF3C}" dt="2024-12-02T17:03:47.839" v="1177" actId="14100"/>
          <ac:spMkLst>
            <pc:docMk/>
            <pc:sldMk cId="3859269921" sldId="262"/>
            <ac:spMk id="70" creationId="{9F5C7B3E-511A-D340-03E5-A9F6F7CA3CD9}"/>
          </ac:spMkLst>
        </pc:spChg>
        <pc:spChg chg="del">
          <ac:chgData name="Eric BOZIER" userId="ed56e1c2-849c-41ae-8d1f-545d01a983fd" providerId="ADAL" clId="{60844D84-E20F-41BC-91A9-2C1ADB9BFF3C}" dt="2024-12-02T15:30:04.545" v="866" actId="478"/>
          <ac:spMkLst>
            <pc:docMk/>
            <pc:sldMk cId="3859269921" sldId="262"/>
            <ac:spMk id="71" creationId="{56B137A2-08F5-3623-4901-3C1FFF0BC19D}"/>
          </ac:spMkLst>
        </pc:spChg>
        <pc:spChg chg="add del mod">
          <ac:chgData name="Eric BOZIER" userId="ed56e1c2-849c-41ae-8d1f-545d01a983fd" providerId="ADAL" clId="{60844D84-E20F-41BC-91A9-2C1ADB9BFF3C}" dt="2024-12-02T17:03:18.978" v="1147" actId="478"/>
          <ac:spMkLst>
            <pc:docMk/>
            <pc:sldMk cId="3859269921" sldId="262"/>
            <ac:spMk id="72" creationId="{B13FB220-A61E-C363-186C-9F2FE059330D}"/>
          </ac:spMkLst>
        </pc:spChg>
        <pc:spChg chg="del">
          <ac:chgData name="Eric BOZIER" userId="ed56e1c2-849c-41ae-8d1f-545d01a983fd" providerId="ADAL" clId="{60844D84-E20F-41BC-91A9-2C1ADB9BFF3C}" dt="2024-12-02T15:30:04.545" v="866" actId="478"/>
          <ac:spMkLst>
            <pc:docMk/>
            <pc:sldMk cId="3859269921" sldId="262"/>
            <ac:spMk id="75" creationId="{894D79C7-B70B-492C-939E-2CFDD0E1D48C}"/>
          </ac:spMkLst>
        </pc:spChg>
        <pc:spChg chg="del">
          <ac:chgData name="Eric BOZIER" userId="ed56e1c2-849c-41ae-8d1f-545d01a983fd" providerId="ADAL" clId="{60844D84-E20F-41BC-91A9-2C1ADB9BFF3C}" dt="2024-12-02T15:30:04.545" v="866" actId="478"/>
          <ac:spMkLst>
            <pc:docMk/>
            <pc:sldMk cId="3859269921" sldId="262"/>
            <ac:spMk id="77" creationId="{07459EBD-E17B-07AE-5840-B363DBB1059C}"/>
          </ac:spMkLst>
        </pc:spChg>
        <pc:spChg chg="del">
          <ac:chgData name="Eric BOZIER" userId="ed56e1c2-849c-41ae-8d1f-545d01a983fd" providerId="ADAL" clId="{60844D84-E20F-41BC-91A9-2C1ADB9BFF3C}" dt="2024-12-02T15:30:04.545" v="866" actId="478"/>
          <ac:spMkLst>
            <pc:docMk/>
            <pc:sldMk cId="3859269921" sldId="262"/>
            <ac:spMk id="80" creationId="{A92FCAB8-2DA3-0D0B-2B67-31F7D39E2CE3}"/>
          </ac:spMkLst>
        </pc:spChg>
        <pc:spChg chg="del">
          <ac:chgData name="Eric BOZIER" userId="ed56e1c2-849c-41ae-8d1f-545d01a983fd" providerId="ADAL" clId="{60844D84-E20F-41BC-91A9-2C1ADB9BFF3C}" dt="2024-12-02T15:30:04.545" v="866" actId="478"/>
          <ac:spMkLst>
            <pc:docMk/>
            <pc:sldMk cId="3859269921" sldId="262"/>
            <ac:spMk id="81" creationId="{397722BD-D40A-0181-48BE-E4CB8B1514C7}"/>
          </ac:spMkLst>
        </pc:spChg>
        <pc:spChg chg="del">
          <ac:chgData name="Eric BOZIER" userId="ed56e1c2-849c-41ae-8d1f-545d01a983fd" providerId="ADAL" clId="{60844D84-E20F-41BC-91A9-2C1ADB9BFF3C}" dt="2024-12-02T15:30:04.545" v="866" actId="478"/>
          <ac:spMkLst>
            <pc:docMk/>
            <pc:sldMk cId="3859269921" sldId="262"/>
            <ac:spMk id="82" creationId="{9318D515-39AD-0798-49EC-0CFD2945CFC6}"/>
          </ac:spMkLst>
        </pc:spChg>
        <pc:spChg chg="add mod">
          <ac:chgData name="Eric BOZIER" userId="ed56e1c2-849c-41ae-8d1f-545d01a983fd" providerId="ADAL" clId="{60844D84-E20F-41BC-91A9-2C1ADB9BFF3C}" dt="2024-12-02T17:02:30.109" v="1116" actId="1076"/>
          <ac:spMkLst>
            <pc:docMk/>
            <pc:sldMk cId="3859269921" sldId="262"/>
            <ac:spMk id="85" creationId="{81DF5C88-E529-B53E-DF64-EE818A949626}"/>
          </ac:spMkLst>
        </pc:spChg>
        <pc:spChg chg="del">
          <ac:chgData name="Eric BOZIER" userId="ed56e1c2-849c-41ae-8d1f-545d01a983fd" providerId="ADAL" clId="{60844D84-E20F-41BC-91A9-2C1ADB9BFF3C}" dt="2024-12-02T15:30:04.545" v="866" actId="478"/>
          <ac:spMkLst>
            <pc:docMk/>
            <pc:sldMk cId="3859269921" sldId="262"/>
            <ac:spMk id="86" creationId="{D0AC896E-C4E4-417A-8A77-704BFCBE9A75}"/>
          </ac:spMkLst>
        </pc:spChg>
        <pc:spChg chg="del">
          <ac:chgData name="Eric BOZIER" userId="ed56e1c2-849c-41ae-8d1f-545d01a983fd" providerId="ADAL" clId="{60844D84-E20F-41BC-91A9-2C1ADB9BFF3C}" dt="2024-12-02T15:30:04.545" v="866" actId="478"/>
          <ac:spMkLst>
            <pc:docMk/>
            <pc:sldMk cId="3859269921" sldId="262"/>
            <ac:spMk id="88" creationId="{C48CFFB8-858B-F316-D6C9-1BAEC72FAF2E}"/>
          </ac:spMkLst>
        </pc:spChg>
        <pc:spChg chg="del">
          <ac:chgData name="Eric BOZIER" userId="ed56e1c2-849c-41ae-8d1f-545d01a983fd" providerId="ADAL" clId="{60844D84-E20F-41BC-91A9-2C1ADB9BFF3C}" dt="2024-12-02T15:30:04.545" v="866" actId="478"/>
          <ac:spMkLst>
            <pc:docMk/>
            <pc:sldMk cId="3859269921" sldId="262"/>
            <ac:spMk id="89" creationId="{33C0BBA6-CAC6-3676-5208-E88B2AD9049F}"/>
          </ac:spMkLst>
        </pc:spChg>
        <pc:spChg chg="add mod">
          <ac:chgData name="Eric BOZIER" userId="ed56e1c2-849c-41ae-8d1f-545d01a983fd" providerId="ADAL" clId="{60844D84-E20F-41BC-91A9-2C1ADB9BFF3C}" dt="2024-12-02T17:03:54.859" v="1180" actId="1076"/>
          <ac:spMkLst>
            <pc:docMk/>
            <pc:sldMk cId="3859269921" sldId="262"/>
            <ac:spMk id="90" creationId="{B93692EE-1233-3DBA-3485-0EB95D1099DB}"/>
          </ac:spMkLst>
        </pc:spChg>
        <pc:spChg chg="del">
          <ac:chgData name="Eric BOZIER" userId="ed56e1c2-849c-41ae-8d1f-545d01a983fd" providerId="ADAL" clId="{60844D84-E20F-41BC-91A9-2C1ADB9BFF3C}" dt="2024-12-02T15:30:04.545" v="866" actId="478"/>
          <ac:spMkLst>
            <pc:docMk/>
            <pc:sldMk cId="3859269921" sldId="262"/>
            <ac:spMk id="92" creationId="{F7917815-6BA7-71FE-CFB8-9EA66E242576}"/>
          </ac:spMkLst>
        </pc:spChg>
        <pc:spChg chg="add mod">
          <ac:chgData name="Eric BOZIER" userId="ed56e1c2-849c-41ae-8d1f-545d01a983fd" providerId="ADAL" clId="{60844D84-E20F-41BC-91A9-2C1ADB9BFF3C}" dt="2024-12-02T17:03:41.850" v="1161" actId="1036"/>
          <ac:spMkLst>
            <pc:docMk/>
            <pc:sldMk cId="3859269921" sldId="262"/>
            <ac:spMk id="93" creationId="{F256E275-C7A5-5514-5C8E-46475F43AFA7}"/>
          </ac:spMkLst>
        </pc:spChg>
        <pc:spChg chg="del">
          <ac:chgData name="Eric BOZIER" userId="ed56e1c2-849c-41ae-8d1f-545d01a983fd" providerId="ADAL" clId="{60844D84-E20F-41BC-91A9-2C1ADB9BFF3C}" dt="2024-12-02T15:30:04.545" v="866" actId="478"/>
          <ac:spMkLst>
            <pc:docMk/>
            <pc:sldMk cId="3859269921" sldId="262"/>
            <ac:spMk id="94" creationId="{3FA34A41-B4F2-9A3B-55CD-D6158819D537}"/>
          </ac:spMkLst>
        </pc:spChg>
        <pc:spChg chg="del">
          <ac:chgData name="Eric BOZIER" userId="ed56e1c2-849c-41ae-8d1f-545d01a983fd" providerId="ADAL" clId="{60844D84-E20F-41BC-91A9-2C1ADB9BFF3C}" dt="2024-12-02T15:30:04.545" v="866" actId="478"/>
          <ac:spMkLst>
            <pc:docMk/>
            <pc:sldMk cId="3859269921" sldId="262"/>
            <ac:spMk id="95" creationId="{A9452961-2CF2-D6E2-4193-88B13D57D35C}"/>
          </ac:spMkLst>
        </pc:spChg>
        <pc:spChg chg="add mod">
          <ac:chgData name="Eric BOZIER" userId="ed56e1c2-849c-41ae-8d1f-545d01a983fd" providerId="ADAL" clId="{60844D84-E20F-41BC-91A9-2C1ADB9BFF3C}" dt="2024-12-02T17:02:07.474" v="1111" actId="1035"/>
          <ac:spMkLst>
            <pc:docMk/>
            <pc:sldMk cId="3859269921" sldId="262"/>
            <ac:spMk id="96" creationId="{DC3E81A2-9C9B-D3F6-3C20-921B9E1BC215}"/>
          </ac:spMkLst>
        </pc:spChg>
        <pc:spChg chg="del">
          <ac:chgData name="Eric BOZIER" userId="ed56e1c2-849c-41ae-8d1f-545d01a983fd" providerId="ADAL" clId="{60844D84-E20F-41BC-91A9-2C1ADB9BFF3C}" dt="2024-12-02T15:30:04.545" v="866" actId="478"/>
          <ac:spMkLst>
            <pc:docMk/>
            <pc:sldMk cId="3859269921" sldId="262"/>
            <ac:spMk id="97" creationId="{ACCB962D-F9E2-A831-3394-C0D79A3DF7EC}"/>
          </ac:spMkLst>
        </pc:spChg>
        <pc:spChg chg="del">
          <ac:chgData name="Eric BOZIER" userId="ed56e1c2-849c-41ae-8d1f-545d01a983fd" providerId="ADAL" clId="{60844D84-E20F-41BC-91A9-2C1ADB9BFF3C}" dt="2024-12-02T15:30:04.545" v="866" actId="478"/>
          <ac:spMkLst>
            <pc:docMk/>
            <pc:sldMk cId="3859269921" sldId="262"/>
            <ac:spMk id="98" creationId="{0460F1DB-00B4-0132-3E70-8585A5973A53}"/>
          </ac:spMkLst>
        </pc:spChg>
        <pc:spChg chg="del">
          <ac:chgData name="Eric BOZIER" userId="ed56e1c2-849c-41ae-8d1f-545d01a983fd" providerId="ADAL" clId="{60844D84-E20F-41BC-91A9-2C1ADB9BFF3C}" dt="2024-12-02T15:30:04.545" v="866" actId="478"/>
          <ac:spMkLst>
            <pc:docMk/>
            <pc:sldMk cId="3859269921" sldId="262"/>
            <ac:spMk id="99" creationId="{6980665E-FCD7-6491-CEFD-FA443C846F58}"/>
          </ac:spMkLst>
        </pc:spChg>
        <pc:spChg chg="add mod">
          <ac:chgData name="Eric BOZIER" userId="ed56e1c2-849c-41ae-8d1f-545d01a983fd" providerId="ADAL" clId="{60844D84-E20F-41BC-91A9-2C1ADB9BFF3C}" dt="2024-12-02T17:03:41.850" v="1161" actId="1036"/>
          <ac:spMkLst>
            <pc:docMk/>
            <pc:sldMk cId="3859269921" sldId="262"/>
            <ac:spMk id="100" creationId="{BDA10978-64BA-83BA-C786-5350C49324CB}"/>
          </ac:spMkLst>
        </pc:spChg>
        <pc:spChg chg="del">
          <ac:chgData name="Eric BOZIER" userId="ed56e1c2-849c-41ae-8d1f-545d01a983fd" providerId="ADAL" clId="{60844D84-E20F-41BC-91A9-2C1ADB9BFF3C}" dt="2024-12-02T15:30:04.545" v="866" actId="478"/>
          <ac:spMkLst>
            <pc:docMk/>
            <pc:sldMk cId="3859269921" sldId="262"/>
            <ac:spMk id="101" creationId="{CE3C0DCB-15A5-38B3-2F5F-7A51FCDD6F05}"/>
          </ac:spMkLst>
        </pc:spChg>
        <pc:spChg chg="del">
          <ac:chgData name="Eric BOZIER" userId="ed56e1c2-849c-41ae-8d1f-545d01a983fd" providerId="ADAL" clId="{60844D84-E20F-41BC-91A9-2C1ADB9BFF3C}" dt="2024-12-02T15:30:04.545" v="866" actId="478"/>
          <ac:spMkLst>
            <pc:docMk/>
            <pc:sldMk cId="3859269921" sldId="262"/>
            <ac:spMk id="102" creationId="{854AC623-BBBF-9E03-3160-D215F07C9F16}"/>
          </ac:spMkLst>
        </pc:spChg>
        <pc:spChg chg="del">
          <ac:chgData name="Eric BOZIER" userId="ed56e1c2-849c-41ae-8d1f-545d01a983fd" providerId="ADAL" clId="{60844D84-E20F-41BC-91A9-2C1ADB9BFF3C}" dt="2024-12-02T15:30:04.545" v="866" actId="478"/>
          <ac:spMkLst>
            <pc:docMk/>
            <pc:sldMk cId="3859269921" sldId="262"/>
            <ac:spMk id="103" creationId="{807081CC-48AA-69CB-5EF6-CDB0A2EF34E2}"/>
          </ac:spMkLst>
        </pc:spChg>
        <pc:spChg chg="del">
          <ac:chgData name="Eric BOZIER" userId="ed56e1c2-849c-41ae-8d1f-545d01a983fd" providerId="ADAL" clId="{60844D84-E20F-41BC-91A9-2C1ADB9BFF3C}" dt="2024-12-02T15:30:04.545" v="866" actId="478"/>
          <ac:spMkLst>
            <pc:docMk/>
            <pc:sldMk cId="3859269921" sldId="262"/>
            <ac:spMk id="105" creationId="{BB85D9D2-0C5E-982E-4249-4706CF4065FF}"/>
          </ac:spMkLst>
        </pc:spChg>
        <pc:spChg chg="add mod">
          <ac:chgData name="Eric BOZIER" userId="ed56e1c2-849c-41ae-8d1f-545d01a983fd" providerId="ADAL" clId="{60844D84-E20F-41BC-91A9-2C1ADB9BFF3C}" dt="2024-12-02T17:03:41.850" v="1161" actId="1036"/>
          <ac:spMkLst>
            <pc:docMk/>
            <pc:sldMk cId="3859269921" sldId="262"/>
            <ac:spMk id="106" creationId="{06210164-B42D-D9A2-A1E0-12D492812AED}"/>
          </ac:spMkLst>
        </pc:spChg>
        <pc:spChg chg="add mod">
          <ac:chgData name="Eric BOZIER" userId="ed56e1c2-849c-41ae-8d1f-545d01a983fd" providerId="ADAL" clId="{60844D84-E20F-41BC-91A9-2C1ADB9BFF3C}" dt="2024-12-02T17:03:41.850" v="1161" actId="1036"/>
          <ac:spMkLst>
            <pc:docMk/>
            <pc:sldMk cId="3859269921" sldId="262"/>
            <ac:spMk id="107" creationId="{5BDB9FE6-6455-8859-17D6-813736C5F39F}"/>
          </ac:spMkLst>
        </pc:spChg>
        <pc:spChg chg="del">
          <ac:chgData name="Eric BOZIER" userId="ed56e1c2-849c-41ae-8d1f-545d01a983fd" providerId="ADAL" clId="{60844D84-E20F-41BC-91A9-2C1ADB9BFF3C}" dt="2024-12-02T17:04:22.131" v="1291" actId="478"/>
          <ac:spMkLst>
            <pc:docMk/>
            <pc:sldMk cId="3859269921" sldId="262"/>
            <ac:spMk id="110" creationId="{949BA8E5-8E7A-2301-2A5E-665D481E609D}"/>
          </ac:spMkLst>
        </pc:spChg>
        <pc:spChg chg="add del mod">
          <ac:chgData name="Eric BOZIER" userId="ed56e1c2-849c-41ae-8d1f-545d01a983fd" providerId="ADAL" clId="{60844D84-E20F-41BC-91A9-2C1ADB9BFF3C}" dt="2024-12-02T17:03:18.157" v="1146" actId="478"/>
          <ac:spMkLst>
            <pc:docMk/>
            <pc:sldMk cId="3859269921" sldId="262"/>
            <ac:spMk id="114" creationId="{09B1DAF2-4A28-89A9-232F-C3D1B6280BBD}"/>
          </ac:spMkLst>
        </pc:spChg>
        <pc:spChg chg="add del mod">
          <ac:chgData name="Eric BOZIER" userId="ed56e1c2-849c-41ae-8d1f-545d01a983fd" providerId="ADAL" clId="{60844D84-E20F-41BC-91A9-2C1ADB9BFF3C}" dt="2024-12-02T17:03:18.157" v="1146" actId="478"/>
          <ac:spMkLst>
            <pc:docMk/>
            <pc:sldMk cId="3859269921" sldId="262"/>
            <ac:spMk id="115" creationId="{454BA6CC-576B-FE31-0573-8110730EF01F}"/>
          </ac:spMkLst>
        </pc:spChg>
        <pc:spChg chg="del">
          <ac:chgData name="Eric BOZIER" userId="ed56e1c2-849c-41ae-8d1f-545d01a983fd" providerId="ADAL" clId="{60844D84-E20F-41BC-91A9-2C1ADB9BFF3C}" dt="2024-12-02T17:04:22.131" v="1291" actId="478"/>
          <ac:spMkLst>
            <pc:docMk/>
            <pc:sldMk cId="3859269921" sldId="262"/>
            <ac:spMk id="116" creationId="{A4FDBBF0-989C-6496-54DC-31EF32731322}"/>
          </ac:spMkLst>
        </pc:spChg>
        <pc:spChg chg="del">
          <ac:chgData name="Eric BOZIER" userId="ed56e1c2-849c-41ae-8d1f-545d01a983fd" providerId="ADAL" clId="{60844D84-E20F-41BC-91A9-2C1ADB9BFF3C}" dt="2024-12-02T17:04:22.131" v="1291" actId="478"/>
          <ac:spMkLst>
            <pc:docMk/>
            <pc:sldMk cId="3859269921" sldId="262"/>
            <ac:spMk id="117" creationId="{B8F63DF0-94A7-D168-6F61-09A0F02E21F9}"/>
          </ac:spMkLst>
        </pc:spChg>
        <pc:spChg chg="del">
          <ac:chgData name="Eric BOZIER" userId="ed56e1c2-849c-41ae-8d1f-545d01a983fd" providerId="ADAL" clId="{60844D84-E20F-41BC-91A9-2C1ADB9BFF3C}" dt="2024-12-02T15:30:04.545" v="866" actId="478"/>
          <ac:spMkLst>
            <pc:docMk/>
            <pc:sldMk cId="3859269921" sldId="262"/>
            <ac:spMk id="118" creationId="{6BEB7123-D0AC-A0C7-2575-6537806869FF}"/>
          </ac:spMkLst>
        </pc:spChg>
        <pc:spChg chg="del">
          <ac:chgData name="Eric BOZIER" userId="ed56e1c2-849c-41ae-8d1f-545d01a983fd" providerId="ADAL" clId="{60844D84-E20F-41BC-91A9-2C1ADB9BFF3C}" dt="2024-12-02T15:30:04.545" v="866" actId="478"/>
          <ac:spMkLst>
            <pc:docMk/>
            <pc:sldMk cId="3859269921" sldId="262"/>
            <ac:spMk id="119" creationId="{A70F2BB0-A3AC-4D1C-0A38-1229633AD78D}"/>
          </ac:spMkLst>
        </pc:spChg>
        <pc:spChg chg="del">
          <ac:chgData name="Eric BOZIER" userId="ed56e1c2-849c-41ae-8d1f-545d01a983fd" providerId="ADAL" clId="{60844D84-E20F-41BC-91A9-2C1ADB9BFF3C}" dt="2024-12-02T15:30:04.545" v="866" actId="478"/>
          <ac:spMkLst>
            <pc:docMk/>
            <pc:sldMk cId="3859269921" sldId="262"/>
            <ac:spMk id="120" creationId="{5069FEDE-9B91-DAC7-55E8-DB52E08531D8}"/>
          </ac:spMkLst>
        </pc:spChg>
        <pc:spChg chg="del">
          <ac:chgData name="Eric BOZIER" userId="ed56e1c2-849c-41ae-8d1f-545d01a983fd" providerId="ADAL" clId="{60844D84-E20F-41BC-91A9-2C1ADB9BFF3C}" dt="2024-12-02T15:30:04.545" v="866" actId="478"/>
          <ac:spMkLst>
            <pc:docMk/>
            <pc:sldMk cId="3859269921" sldId="262"/>
            <ac:spMk id="122" creationId="{DB616B63-E76B-BD7E-1CA9-8B49DD2F6EEB}"/>
          </ac:spMkLst>
        </pc:spChg>
        <pc:spChg chg="del">
          <ac:chgData name="Eric BOZIER" userId="ed56e1c2-849c-41ae-8d1f-545d01a983fd" providerId="ADAL" clId="{60844D84-E20F-41BC-91A9-2C1ADB9BFF3C}" dt="2024-12-02T17:04:22.131" v="1291" actId="478"/>
          <ac:spMkLst>
            <pc:docMk/>
            <pc:sldMk cId="3859269921" sldId="262"/>
            <ac:spMk id="123" creationId="{7609D502-2761-6F1C-DF45-786F8FDAC942}"/>
          </ac:spMkLst>
        </pc:spChg>
        <pc:spChg chg="add del mod">
          <ac:chgData name="Eric BOZIER" userId="ed56e1c2-849c-41ae-8d1f-545d01a983fd" providerId="ADAL" clId="{60844D84-E20F-41BC-91A9-2C1ADB9BFF3C}" dt="2024-12-02T17:03:18.157" v="1146" actId="478"/>
          <ac:spMkLst>
            <pc:docMk/>
            <pc:sldMk cId="3859269921" sldId="262"/>
            <ac:spMk id="124" creationId="{BCA26B50-17DD-72B3-D047-4D4BA2BA9CB3}"/>
          </ac:spMkLst>
        </pc:spChg>
        <pc:spChg chg="del">
          <ac:chgData name="Eric BOZIER" userId="ed56e1c2-849c-41ae-8d1f-545d01a983fd" providerId="ADAL" clId="{60844D84-E20F-41BC-91A9-2C1ADB9BFF3C}" dt="2024-12-02T17:04:22.131" v="1291" actId="478"/>
          <ac:spMkLst>
            <pc:docMk/>
            <pc:sldMk cId="3859269921" sldId="262"/>
            <ac:spMk id="125" creationId="{EA72D0A1-E74F-DF58-451D-BDB6ACB2841E}"/>
          </ac:spMkLst>
        </pc:spChg>
        <pc:spChg chg="add mod">
          <ac:chgData name="Eric BOZIER" userId="ed56e1c2-849c-41ae-8d1f-545d01a983fd" providerId="ADAL" clId="{60844D84-E20F-41BC-91A9-2C1ADB9BFF3C}" dt="2024-12-02T17:03:41.850" v="1161" actId="1036"/>
          <ac:spMkLst>
            <pc:docMk/>
            <pc:sldMk cId="3859269921" sldId="262"/>
            <ac:spMk id="126" creationId="{E7C23F69-FE46-9887-7153-CFF84BB92B9F}"/>
          </ac:spMkLst>
        </pc:spChg>
        <pc:spChg chg="add mod">
          <ac:chgData name="Eric BOZIER" userId="ed56e1c2-849c-41ae-8d1f-545d01a983fd" providerId="ADAL" clId="{60844D84-E20F-41BC-91A9-2C1ADB9BFF3C}" dt="2024-12-02T17:04:02.999" v="1185" actId="1038"/>
          <ac:spMkLst>
            <pc:docMk/>
            <pc:sldMk cId="3859269921" sldId="262"/>
            <ac:spMk id="127" creationId="{D3D66828-2549-CA3B-94E9-6C38EF666012}"/>
          </ac:spMkLst>
        </pc:spChg>
        <pc:spChg chg="add mod">
          <ac:chgData name="Eric BOZIER" userId="ed56e1c2-849c-41ae-8d1f-545d01a983fd" providerId="ADAL" clId="{60844D84-E20F-41BC-91A9-2C1ADB9BFF3C}" dt="2024-12-02T17:03:41.850" v="1161" actId="1036"/>
          <ac:spMkLst>
            <pc:docMk/>
            <pc:sldMk cId="3859269921" sldId="262"/>
            <ac:spMk id="128" creationId="{9A6264B9-04D1-CDBF-C8F8-543F2F597E5A}"/>
          </ac:spMkLst>
        </pc:spChg>
        <pc:spChg chg="add mod">
          <ac:chgData name="Eric BOZIER" userId="ed56e1c2-849c-41ae-8d1f-545d01a983fd" providerId="ADAL" clId="{60844D84-E20F-41BC-91A9-2C1ADB9BFF3C}" dt="2024-12-02T17:03:38.173" v="1153" actId="14100"/>
          <ac:spMkLst>
            <pc:docMk/>
            <pc:sldMk cId="3859269921" sldId="262"/>
            <ac:spMk id="130" creationId="{4A278186-3BF4-5E4E-F5A3-FAA1337DCB65}"/>
          </ac:spMkLst>
        </pc:spChg>
        <pc:spChg chg="add mod">
          <ac:chgData name="Eric BOZIER" userId="ed56e1c2-849c-41ae-8d1f-545d01a983fd" providerId="ADAL" clId="{60844D84-E20F-41BC-91A9-2C1ADB9BFF3C}" dt="2024-12-02T17:03:30.320" v="1152" actId="571"/>
          <ac:spMkLst>
            <pc:docMk/>
            <pc:sldMk cId="3859269921" sldId="262"/>
            <ac:spMk id="131" creationId="{CB28930C-62F4-5D63-B02A-B6B687ACBB91}"/>
          </ac:spMkLst>
        </pc:spChg>
        <pc:spChg chg="add mod">
          <ac:chgData name="Eric BOZIER" userId="ed56e1c2-849c-41ae-8d1f-545d01a983fd" providerId="ADAL" clId="{60844D84-E20F-41BC-91A9-2C1ADB9BFF3C}" dt="2024-12-02T17:04:46.666" v="1303" actId="1076"/>
          <ac:spMkLst>
            <pc:docMk/>
            <pc:sldMk cId="3859269921" sldId="262"/>
            <ac:spMk id="132" creationId="{C9F3A1BA-04D1-D97F-CDDD-D4BC35580582}"/>
          </ac:spMkLst>
        </pc:spChg>
        <pc:spChg chg="del">
          <ac:chgData name="Eric BOZIER" userId="ed56e1c2-849c-41ae-8d1f-545d01a983fd" providerId="ADAL" clId="{60844D84-E20F-41BC-91A9-2C1ADB9BFF3C}" dt="2024-12-02T15:30:04.545" v="866" actId="478"/>
          <ac:spMkLst>
            <pc:docMk/>
            <pc:sldMk cId="3859269921" sldId="262"/>
            <ac:spMk id="138" creationId="{75703D8F-4011-3C99-35F8-EB26D3B59CA2}"/>
          </ac:spMkLst>
        </pc:spChg>
        <pc:spChg chg="del">
          <ac:chgData name="Eric BOZIER" userId="ed56e1c2-849c-41ae-8d1f-545d01a983fd" providerId="ADAL" clId="{60844D84-E20F-41BC-91A9-2C1ADB9BFF3C}" dt="2024-12-02T15:30:04.545" v="866" actId="478"/>
          <ac:spMkLst>
            <pc:docMk/>
            <pc:sldMk cId="3859269921" sldId="262"/>
            <ac:spMk id="139" creationId="{0B8EB24F-53B1-6861-2792-18D0C1255C1C}"/>
          </ac:spMkLst>
        </pc:spChg>
        <pc:spChg chg="del">
          <ac:chgData name="Eric BOZIER" userId="ed56e1c2-849c-41ae-8d1f-545d01a983fd" providerId="ADAL" clId="{60844D84-E20F-41BC-91A9-2C1ADB9BFF3C}" dt="2024-12-02T15:30:04.545" v="866" actId="478"/>
          <ac:spMkLst>
            <pc:docMk/>
            <pc:sldMk cId="3859269921" sldId="262"/>
            <ac:spMk id="142" creationId="{F82D83BD-EA9F-78B1-A245-4777655246C3}"/>
          </ac:spMkLst>
        </pc:spChg>
        <pc:spChg chg="del">
          <ac:chgData name="Eric BOZIER" userId="ed56e1c2-849c-41ae-8d1f-545d01a983fd" providerId="ADAL" clId="{60844D84-E20F-41BC-91A9-2C1ADB9BFF3C}" dt="2024-12-02T15:30:04.545" v="866" actId="478"/>
          <ac:spMkLst>
            <pc:docMk/>
            <pc:sldMk cId="3859269921" sldId="262"/>
            <ac:spMk id="146" creationId="{2220744B-B343-A54C-0A1E-62D8BCF99C93}"/>
          </ac:spMkLst>
        </pc:spChg>
        <pc:spChg chg="del">
          <ac:chgData name="Eric BOZIER" userId="ed56e1c2-849c-41ae-8d1f-545d01a983fd" providerId="ADAL" clId="{60844D84-E20F-41BC-91A9-2C1ADB9BFF3C}" dt="2024-12-02T15:30:04.545" v="866" actId="478"/>
          <ac:spMkLst>
            <pc:docMk/>
            <pc:sldMk cId="3859269921" sldId="262"/>
            <ac:spMk id="147" creationId="{D5645481-DC17-9EC1-293C-52584CEA9648}"/>
          </ac:spMkLst>
        </pc:spChg>
        <pc:spChg chg="del">
          <ac:chgData name="Eric BOZIER" userId="ed56e1c2-849c-41ae-8d1f-545d01a983fd" providerId="ADAL" clId="{60844D84-E20F-41BC-91A9-2C1ADB9BFF3C}" dt="2024-12-02T15:30:04.545" v="866" actId="478"/>
          <ac:spMkLst>
            <pc:docMk/>
            <pc:sldMk cId="3859269921" sldId="262"/>
            <ac:spMk id="149" creationId="{F1BB08B4-3A16-B183-0DC2-9B05886F64A5}"/>
          </ac:spMkLst>
        </pc:spChg>
        <pc:spChg chg="del">
          <ac:chgData name="Eric BOZIER" userId="ed56e1c2-849c-41ae-8d1f-545d01a983fd" providerId="ADAL" clId="{60844D84-E20F-41BC-91A9-2C1ADB9BFF3C}" dt="2024-12-02T15:30:04.545" v="866" actId="478"/>
          <ac:spMkLst>
            <pc:docMk/>
            <pc:sldMk cId="3859269921" sldId="262"/>
            <ac:spMk id="150" creationId="{125AE1FE-118C-1792-9DFD-4FE2C4B875F0}"/>
          </ac:spMkLst>
        </pc:spChg>
        <pc:spChg chg="del">
          <ac:chgData name="Eric BOZIER" userId="ed56e1c2-849c-41ae-8d1f-545d01a983fd" providerId="ADAL" clId="{60844D84-E20F-41BC-91A9-2C1ADB9BFF3C}" dt="2024-12-02T15:30:04.545" v="866" actId="478"/>
          <ac:spMkLst>
            <pc:docMk/>
            <pc:sldMk cId="3859269921" sldId="262"/>
            <ac:spMk id="153" creationId="{4667A2A4-E9AB-D096-8B0D-701DD0CA0C5B}"/>
          </ac:spMkLst>
        </pc:spChg>
        <pc:spChg chg="del">
          <ac:chgData name="Eric BOZIER" userId="ed56e1c2-849c-41ae-8d1f-545d01a983fd" providerId="ADAL" clId="{60844D84-E20F-41BC-91A9-2C1ADB9BFF3C}" dt="2024-12-02T15:30:04.545" v="866" actId="478"/>
          <ac:spMkLst>
            <pc:docMk/>
            <pc:sldMk cId="3859269921" sldId="262"/>
            <ac:spMk id="154" creationId="{138CC664-9D94-4061-E184-778DFE4C1123}"/>
          </ac:spMkLst>
        </pc:spChg>
        <pc:spChg chg="del">
          <ac:chgData name="Eric BOZIER" userId="ed56e1c2-849c-41ae-8d1f-545d01a983fd" providerId="ADAL" clId="{60844D84-E20F-41BC-91A9-2C1ADB9BFF3C}" dt="2024-12-02T15:30:04.545" v="866" actId="478"/>
          <ac:spMkLst>
            <pc:docMk/>
            <pc:sldMk cId="3859269921" sldId="262"/>
            <ac:spMk id="158" creationId="{AABDB81B-F17F-5150-14B8-6B8F3AB46C54}"/>
          </ac:spMkLst>
        </pc:spChg>
        <pc:spChg chg="del">
          <ac:chgData name="Eric BOZIER" userId="ed56e1c2-849c-41ae-8d1f-545d01a983fd" providerId="ADAL" clId="{60844D84-E20F-41BC-91A9-2C1ADB9BFF3C}" dt="2024-12-02T15:30:04.545" v="866" actId="478"/>
          <ac:spMkLst>
            <pc:docMk/>
            <pc:sldMk cId="3859269921" sldId="262"/>
            <ac:spMk id="159" creationId="{8D906C6C-5F0F-FAC8-6EB2-C4BD8249FE1C}"/>
          </ac:spMkLst>
        </pc:spChg>
        <pc:spChg chg="del">
          <ac:chgData name="Eric BOZIER" userId="ed56e1c2-849c-41ae-8d1f-545d01a983fd" providerId="ADAL" clId="{60844D84-E20F-41BC-91A9-2C1ADB9BFF3C}" dt="2024-12-02T15:30:04.545" v="866" actId="478"/>
          <ac:spMkLst>
            <pc:docMk/>
            <pc:sldMk cId="3859269921" sldId="262"/>
            <ac:spMk id="162" creationId="{AB0944E2-AB43-CD3F-5CF5-14279EDC9D28}"/>
          </ac:spMkLst>
        </pc:spChg>
        <pc:spChg chg="del">
          <ac:chgData name="Eric BOZIER" userId="ed56e1c2-849c-41ae-8d1f-545d01a983fd" providerId="ADAL" clId="{60844D84-E20F-41BC-91A9-2C1ADB9BFF3C}" dt="2024-12-02T15:30:04.545" v="866" actId="478"/>
          <ac:spMkLst>
            <pc:docMk/>
            <pc:sldMk cId="3859269921" sldId="262"/>
            <ac:spMk id="163" creationId="{904E8BB0-C180-ED3D-D2C2-B3AEE0B4FDAF}"/>
          </ac:spMkLst>
        </pc:spChg>
        <pc:spChg chg="del">
          <ac:chgData name="Eric BOZIER" userId="ed56e1c2-849c-41ae-8d1f-545d01a983fd" providerId="ADAL" clId="{60844D84-E20F-41BC-91A9-2C1ADB9BFF3C}" dt="2024-12-02T15:30:04.545" v="866" actId="478"/>
          <ac:spMkLst>
            <pc:docMk/>
            <pc:sldMk cId="3859269921" sldId="262"/>
            <ac:spMk id="165" creationId="{ADF6B821-D95C-3A54-BD56-6B31712597A4}"/>
          </ac:spMkLst>
        </pc:spChg>
        <pc:spChg chg="del">
          <ac:chgData name="Eric BOZIER" userId="ed56e1c2-849c-41ae-8d1f-545d01a983fd" providerId="ADAL" clId="{60844D84-E20F-41BC-91A9-2C1ADB9BFF3C}" dt="2024-12-02T15:30:04.545" v="866" actId="478"/>
          <ac:spMkLst>
            <pc:docMk/>
            <pc:sldMk cId="3859269921" sldId="262"/>
            <ac:spMk id="168" creationId="{D5F49781-AA91-2A39-A981-F20859B12A1F}"/>
          </ac:spMkLst>
        </pc:spChg>
        <pc:spChg chg="del">
          <ac:chgData name="Eric BOZIER" userId="ed56e1c2-849c-41ae-8d1f-545d01a983fd" providerId="ADAL" clId="{60844D84-E20F-41BC-91A9-2C1ADB9BFF3C}" dt="2024-12-02T15:30:04.545" v="866" actId="478"/>
          <ac:spMkLst>
            <pc:docMk/>
            <pc:sldMk cId="3859269921" sldId="262"/>
            <ac:spMk id="169" creationId="{16B3B07A-FF92-C58B-469D-1574B9E3A134}"/>
          </ac:spMkLst>
        </pc:spChg>
        <pc:spChg chg="del">
          <ac:chgData name="Eric BOZIER" userId="ed56e1c2-849c-41ae-8d1f-545d01a983fd" providerId="ADAL" clId="{60844D84-E20F-41BC-91A9-2C1ADB9BFF3C}" dt="2024-12-02T15:30:19.225" v="870" actId="478"/>
          <ac:spMkLst>
            <pc:docMk/>
            <pc:sldMk cId="3859269921" sldId="262"/>
            <ac:spMk id="171" creationId="{372918A5-7608-CF6D-0A67-2E8C38EEE557}"/>
          </ac:spMkLst>
        </pc:spChg>
        <pc:spChg chg="del">
          <ac:chgData name="Eric BOZIER" userId="ed56e1c2-849c-41ae-8d1f-545d01a983fd" providerId="ADAL" clId="{60844D84-E20F-41BC-91A9-2C1ADB9BFF3C}" dt="2024-12-02T15:30:19.225" v="870" actId="478"/>
          <ac:spMkLst>
            <pc:docMk/>
            <pc:sldMk cId="3859269921" sldId="262"/>
            <ac:spMk id="172" creationId="{75715B9A-78AC-65AB-8775-00A3A46AC73F}"/>
          </ac:spMkLst>
        </pc:spChg>
        <pc:spChg chg="del">
          <ac:chgData name="Eric BOZIER" userId="ed56e1c2-849c-41ae-8d1f-545d01a983fd" providerId="ADAL" clId="{60844D84-E20F-41BC-91A9-2C1ADB9BFF3C}" dt="2024-12-02T15:30:04.545" v="866" actId="478"/>
          <ac:spMkLst>
            <pc:docMk/>
            <pc:sldMk cId="3859269921" sldId="262"/>
            <ac:spMk id="173" creationId="{98BF2878-3451-35D9-EECE-E4C14467C77B}"/>
          </ac:spMkLst>
        </pc:spChg>
        <pc:spChg chg="del">
          <ac:chgData name="Eric BOZIER" userId="ed56e1c2-849c-41ae-8d1f-545d01a983fd" providerId="ADAL" clId="{60844D84-E20F-41BC-91A9-2C1ADB9BFF3C}" dt="2024-12-02T15:30:04.545" v="866" actId="478"/>
          <ac:spMkLst>
            <pc:docMk/>
            <pc:sldMk cId="3859269921" sldId="262"/>
            <ac:spMk id="174" creationId="{86757D86-4630-758D-2BEB-E6A8C872D8CB}"/>
          </ac:spMkLst>
        </pc:spChg>
        <pc:spChg chg="del">
          <ac:chgData name="Eric BOZIER" userId="ed56e1c2-849c-41ae-8d1f-545d01a983fd" providerId="ADAL" clId="{60844D84-E20F-41BC-91A9-2C1ADB9BFF3C}" dt="2024-12-02T15:30:04.545" v="866" actId="478"/>
          <ac:spMkLst>
            <pc:docMk/>
            <pc:sldMk cId="3859269921" sldId="262"/>
            <ac:spMk id="176" creationId="{E7F3AEAC-8715-8CFC-869F-26175E7166BF}"/>
          </ac:spMkLst>
        </pc:spChg>
        <pc:spChg chg="del">
          <ac:chgData name="Eric BOZIER" userId="ed56e1c2-849c-41ae-8d1f-545d01a983fd" providerId="ADAL" clId="{60844D84-E20F-41BC-91A9-2C1ADB9BFF3C}" dt="2024-12-02T15:30:04.545" v="866" actId="478"/>
          <ac:spMkLst>
            <pc:docMk/>
            <pc:sldMk cId="3859269921" sldId="262"/>
            <ac:spMk id="177" creationId="{BEE1AA16-2825-F7E8-652A-50310DEFDB17}"/>
          </ac:spMkLst>
        </pc:spChg>
        <pc:spChg chg="del">
          <ac:chgData name="Eric BOZIER" userId="ed56e1c2-849c-41ae-8d1f-545d01a983fd" providerId="ADAL" clId="{60844D84-E20F-41BC-91A9-2C1ADB9BFF3C}" dt="2024-12-02T15:30:04.545" v="866" actId="478"/>
          <ac:spMkLst>
            <pc:docMk/>
            <pc:sldMk cId="3859269921" sldId="262"/>
            <ac:spMk id="178" creationId="{78177350-4833-7918-94A3-776B566FF547}"/>
          </ac:spMkLst>
        </pc:spChg>
        <pc:spChg chg="del">
          <ac:chgData name="Eric BOZIER" userId="ed56e1c2-849c-41ae-8d1f-545d01a983fd" providerId="ADAL" clId="{60844D84-E20F-41BC-91A9-2C1ADB9BFF3C}" dt="2024-12-02T15:30:04.545" v="866" actId="478"/>
          <ac:spMkLst>
            <pc:docMk/>
            <pc:sldMk cId="3859269921" sldId="262"/>
            <ac:spMk id="179" creationId="{3E6422BD-E8E2-B997-C779-7DD2A47FDF56}"/>
          </ac:spMkLst>
        </pc:spChg>
        <pc:spChg chg="del">
          <ac:chgData name="Eric BOZIER" userId="ed56e1c2-849c-41ae-8d1f-545d01a983fd" providerId="ADAL" clId="{60844D84-E20F-41BC-91A9-2C1ADB9BFF3C}" dt="2024-12-02T15:30:04.545" v="866" actId="478"/>
          <ac:spMkLst>
            <pc:docMk/>
            <pc:sldMk cId="3859269921" sldId="262"/>
            <ac:spMk id="180" creationId="{3FB6158A-A45A-6B46-B014-79F5D486CB9C}"/>
          </ac:spMkLst>
        </pc:spChg>
        <pc:spChg chg="del">
          <ac:chgData name="Eric BOZIER" userId="ed56e1c2-849c-41ae-8d1f-545d01a983fd" providerId="ADAL" clId="{60844D84-E20F-41BC-91A9-2C1ADB9BFF3C}" dt="2024-12-02T15:30:04.545" v="866" actId="478"/>
          <ac:spMkLst>
            <pc:docMk/>
            <pc:sldMk cId="3859269921" sldId="262"/>
            <ac:spMk id="181" creationId="{47CF6B5C-8761-B86B-D760-A759A89E3B35}"/>
          </ac:spMkLst>
        </pc:spChg>
        <pc:spChg chg="del">
          <ac:chgData name="Eric BOZIER" userId="ed56e1c2-849c-41ae-8d1f-545d01a983fd" providerId="ADAL" clId="{60844D84-E20F-41BC-91A9-2C1ADB9BFF3C}" dt="2024-12-02T15:30:04.545" v="866" actId="478"/>
          <ac:spMkLst>
            <pc:docMk/>
            <pc:sldMk cId="3859269921" sldId="262"/>
            <ac:spMk id="182" creationId="{7394E6AA-B472-16CF-A866-6EC984FA4824}"/>
          </ac:spMkLst>
        </pc:spChg>
        <pc:spChg chg="del">
          <ac:chgData name="Eric BOZIER" userId="ed56e1c2-849c-41ae-8d1f-545d01a983fd" providerId="ADAL" clId="{60844D84-E20F-41BC-91A9-2C1ADB9BFF3C}" dt="2024-12-02T15:30:04.545" v="866" actId="478"/>
          <ac:spMkLst>
            <pc:docMk/>
            <pc:sldMk cId="3859269921" sldId="262"/>
            <ac:spMk id="184" creationId="{CBCAE152-714C-16AF-47BE-0587F8FC1476}"/>
          </ac:spMkLst>
        </pc:spChg>
        <pc:spChg chg="del">
          <ac:chgData name="Eric BOZIER" userId="ed56e1c2-849c-41ae-8d1f-545d01a983fd" providerId="ADAL" clId="{60844D84-E20F-41BC-91A9-2C1ADB9BFF3C}" dt="2024-12-02T15:30:04.545" v="866" actId="478"/>
          <ac:spMkLst>
            <pc:docMk/>
            <pc:sldMk cId="3859269921" sldId="262"/>
            <ac:spMk id="185" creationId="{E4B26D1F-CC0C-2725-E33A-EE9391A9FA8C}"/>
          </ac:spMkLst>
        </pc:spChg>
        <pc:spChg chg="del">
          <ac:chgData name="Eric BOZIER" userId="ed56e1c2-849c-41ae-8d1f-545d01a983fd" providerId="ADAL" clId="{60844D84-E20F-41BC-91A9-2C1ADB9BFF3C}" dt="2024-12-02T15:30:04.545" v="866" actId="478"/>
          <ac:spMkLst>
            <pc:docMk/>
            <pc:sldMk cId="3859269921" sldId="262"/>
            <ac:spMk id="186" creationId="{8582304C-7C61-F68E-EDA5-A573D4230059}"/>
          </ac:spMkLst>
        </pc:spChg>
        <pc:spChg chg="del">
          <ac:chgData name="Eric BOZIER" userId="ed56e1c2-849c-41ae-8d1f-545d01a983fd" providerId="ADAL" clId="{60844D84-E20F-41BC-91A9-2C1ADB9BFF3C}" dt="2024-12-02T15:30:04.545" v="866" actId="478"/>
          <ac:spMkLst>
            <pc:docMk/>
            <pc:sldMk cId="3859269921" sldId="262"/>
            <ac:spMk id="191" creationId="{EA21B181-E6F3-9799-D10D-B62EC6BB569C}"/>
          </ac:spMkLst>
        </pc:spChg>
        <pc:spChg chg="del">
          <ac:chgData name="Eric BOZIER" userId="ed56e1c2-849c-41ae-8d1f-545d01a983fd" providerId="ADAL" clId="{60844D84-E20F-41BC-91A9-2C1ADB9BFF3C}" dt="2024-12-02T15:30:04.545" v="866" actId="478"/>
          <ac:spMkLst>
            <pc:docMk/>
            <pc:sldMk cId="3859269921" sldId="262"/>
            <ac:spMk id="1024" creationId="{41E9488C-6EF3-8BB4-AE53-00A914BB7CD9}"/>
          </ac:spMkLst>
        </pc:spChg>
        <pc:spChg chg="del">
          <ac:chgData name="Eric BOZIER" userId="ed56e1c2-849c-41ae-8d1f-545d01a983fd" providerId="ADAL" clId="{60844D84-E20F-41BC-91A9-2C1ADB9BFF3C}" dt="2024-12-02T15:30:04.545" v="866" actId="478"/>
          <ac:spMkLst>
            <pc:docMk/>
            <pc:sldMk cId="3859269921" sldId="262"/>
            <ac:spMk id="1025" creationId="{DB0CC983-D773-768B-B617-2820219EB4E0}"/>
          </ac:spMkLst>
        </pc:spChg>
        <pc:spChg chg="del">
          <ac:chgData name="Eric BOZIER" userId="ed56e1c2-849c-41ae-8d1f-545d01a983fd" providerId="ADAL" clId="{60844D84-E20F-41BC-91A9-2C1ADB9BFF3C}" dt="2024-12-02T15:30:04.545" v="866" actId="478"/>
          <ac:spMkLst>
            <pc:docMk/>
            <pc:sldMk cId="3859269921" sldId="262"/>
            <ac:spMk id="1027" creationId="{577EA37A-AF7E-EE1C-0845-0DD01A49DF9D}"/>
          </ac:spMkLst>
        </pc:spChg>
        <pc:spChg chg="del">
          <ac:chgData name="Eric BOZIER" userId="ed56e1c2-849c-41ae-8d1f-545d01a983fd" providerId="ADAL" clId="{60844D84-E20F-41BC-91A9-2C1ADB9BFF3C}" dt="2024-12-02T15:30:04.545" v="866" actId="478"/>
          <ac:spMkLst>
            <pc:docMk/>
            <pc:sldMk cId="3859269921" sldId="262"/>
            <ac:spMk id="1030" creationId="{B69F5489-7802-DC6B-3B06-2BCAA6510184}"/>
          </ac:spMkLst>
        </pc:spChg>
        <pc:spChg chg="del">
          <ac:chgData name="Eric BOZIER" userId="ed56e1c2-849c-41ae-8d1f-545d01a983fd" providerId="ADAL" clId="{60844D84-E20F-41BC-91A9-2C1ADB9BFF3C}" dt="2024-12-02T15:30:04.545" v="866" actId="478"/>
          <ac:spMkLst>
            <pc:docMk/>
            <pc:sldMk cId="3859269921" sldId="262"/>
            <ac:spMk id="1031" creationId="{44414A70-02A4-7E6A-F6A5-858D1AFBECE3}"/>
          </ac:spMkLst>
        </pc:spChg>
        <pc:spChg chg="del">
          <ac:chgData name="Eric BOZIER" userId="ed56e1c2-849c-41ae-8d1f-545d01a983fd" providerId="ADAL" clId="{60844D84-E20F-41BC-91A9-2C1ADB9BFF3C}" dt="2024-12-02T15:30:04.545" v="866" actId="478"/>
          <ac:spMkLst>
            <pc:docMk/>
            <pc:sldMk cId="3859269921" sldId="262"/>
            <ac:spMk id="1032" creationId="{62A1F91A-1B98-4C8D-BAB6-C66E35F36EF6}"/>
          </ac:spMkLst>
        </pc:spChg>
        <pc:spChg chg="del">
          <ac:chgData name="Eric BOZIER" userId="ed56e1c2-849c-41ae-8d1f-545d01a983fd" providerId="ADAL" clId="{60844D84-E20F-41BC-91A9-2C1ADB9BFF3C}" dt="2024-12-02T15:30:04.545" v="866" actId="478"/>
          <ac:spMkLst>
            <pc:docMk/>
            <pc:sldMk cId="3859269921" sldId="262"/>
            <ac:spMk id="1034" creationId="{4253E5F3-5F3D-BE13-6BF4-85DEC6EA39FF}"/>
          </ac:spMkLst>
        </pc:spChg>
        <pc:spChg chg="del">
          <ac:chgData name="Eric BOZIER" userId="ed56e1c2-849c-41ae-8d1f-545d01a983fd" providerId="ADAL" clId="{60844D84-E20F-41BC-91A9-2C1ADB9BFF3C}" dt="2024-12-02T15:30:04.545" v="866" actId="478"/>
          <ac:spMkLst>
            <pc:docMk/>
            <pc:sldMk cId="3859269921" sldId="262"/>
            <ac:spMk id="1035" creationId="{1969ADE4-E747-31AE-B330-9B4E21B4A1C6}"/>
          </ac:spMkLst>
        </pc:spChg>
        <pc:spChg chg="del">
          <ac:chgData name="Eric BOZIER" userId="ed56e1c2-849c-41ae-8d1f-545d01a983fd" providerId="ADAL" clId="{60844D84-E20F-41BC-91A9-2C1ADB9BFF3C}" dt="2024-12-02T15:30:06.984" v="868" actId="478"/>
          <ac:spMkLst>
            <pc:docMk/>
            <pc:sldMk cId="3859269921" sldId="262"/>
            <ac:spMk id="1037" creationId="{BAFCCAE0-7753-9DA1-8977-8EE3AA9AAC63}"/>
          </ac:spMkLst>
        </pc:spChg>
        <pc:spChg chg="del">
          <ac:chgData name="Eric BOZIER" userId="ed56e1c2-849c-41ae-8d1f-545d01a983fd" providerId="ADAL" clId="{60844D84-E20F-41BC-91A9-2C1ADB9BFF3C}" dt="2024-12-02T15:30:04.545" v="866" actId="478"/>
          <ac:spMkLst>
            <pc:docMk/>
            <pc:sldMk cId="3859269921" sldId="262"/>
            <ac:spMk id="1038" creationId="{6797BB9F-E5A1-DCA9-EE1D-0899A55AA0D3}"/>
          </ac:spMkLst>
        </pc:spChg>
        <pc:spChg chg="del">
          <ac:chgData name="Eric BOZIER" userId="ed56e1c2-849c-41ae-8d1f-545d01a983fd" providerId="ADAL" clId="{60844D84-E20F-41BC-91A9-2C1ADB9BFF3C}" dt="2024-12-02T15:30:04.545" v="866" actId="478"/>
          <ac:spMkLst>
            <pc:docMk/>
            <pc:sldMk cId="3859269921" sldId="262"/>
            <ac:spMk id="1040" creationId="{4E2500B8-DD4F-BF81-A6B9-2D572DB40BA3}"/>
          </ac:spMkLst>
        </pc:spChg>
        <pc:spChg chg="del">
          <ac:chgData name="Eric BOZIER" userId="ed56e1c2-849c-41ae-8d1f-545d01a983fd" providerId="ADAL" clId="{60844D84-E20F-41BC-91A9-2C1ADB9BFF3C}" dt="2024-12-02T15:30:04.545" v="866" actId="478"/>
          <ac:spMkLst>
            <pc:docMk/>
            <pc:sldMk cId="3859269921" sldId="262"/>
            <ac:spMk id="1042" creationId="{93AFDE7C-B46F-B05D-CF18-3FED05392460}"/>
          </ac:spMkLst>
        </pc:spChg>
        <pc:spChg chg="del">
          <ac:chgData name="Eric BOZIER" userId="ed56e1c2-849c-41ae-8d1f-545d01a983fd" providerId="ADAL" clId="{60844D84-E20F-41BC-91A9-2C1ADB9BFF3C}" dt="2024-12-02T15:30:04.545" v="866" actId="478"/>
          <ac:spMkLst>
            <pc:docMk/>
            <pc:sldMk cId="3859269921" sldId="262"/>
            <ac:spMk id="1043" creationId="{E040FAC5-46E4-9CEC-B87B-2D23359FDEA8}"/>
          </ac:spMkLst>
        </pc:spChg>
        <pc:spChg chg="del">
          <ac:chgData name="Eric BOZIER" userId="ed56e1c2-849c-41ae-8d1f-545d01a983fd" providerId="ADAL" clId="{60844D84-E20F-41BC-91A9-2C1ADB9BFF3C}" dt="2024-12-02T15:30:04.545" v="866" actId="478"/>
          <ac:spMkLst>
            <pc:docMk/>
            <pc:sldMk cId="3859269921" sldId="262"/>
            <ac:spMk id="1044" creationId="{5ECAF1E9-0425-46BF-D368-9D14AD8E6945}"/>
          </ac:spMkLst>
        </pc:spChg>
        <pc:spChg chg="del">
          <ac:chgData name="Eric BOZIER" userId="ed56e1c2-849c-41ae-8d1f-545d01a983fd" providerId="ADAL" clId="{60844D84-E20F-41BC-91A9-2C1ADB9BFF3C}" dt="2024-12-02T15:30:04.545" v="866" actId="478"/>
          <ac:spMkLst>
            <pc:docMk/>
            <pc:sldMk cId="3859269921" sldId="262"/>
            <ac:spMk id="1045" creationId="{7CC6F1BC-7CF2-4B91-DC63-4C75272D36DD}"/>
          </ac:spMkLst>
        </pc:spChg>
        <pc:spChg chg="del">
          <ac:chgData name="Eric BOZIER" userId="ed56e1c2-849c-41ae-8d1f-545d01a983fd" providerId="ADAL" clId="{60844D84-E20F-41BC-91A9-2C1ADB9BFF3C}" dt="2024-12-02T15:30:04.545" v="866" actId="478"/>
          <ac:spMkLst>
            <pc:docMk/>
            <pc:sldMk cId="3859269921" sldId="262"/>
            <ac:spMk id="1047" creationId="{5FC3AD10-FBB3-7637-5635-A57E46762B9B}"/>
          </ac:spMkLst>
        </pc:spChg>
        <pc:spChg chg="del">
          <ac:chgData name="Eric BOZIER" userId="ed56e1c2-849c-41ae-8d1f-545d01a983fd" providerId="ADAL" clId="{60844D84-E20F-41BC-91A9-2C1ADB9BFF3C}" dt="2024-12-02T15:30:04.545" v="866" actId="478"/>
          <ac:spMkLst>
            <pc:docMk/>
            <pc:sldMk cId="3859269921" sldId="262"/>
            <ac:spMk id="1053" creationId="{10A311D5-C1D0-7FD9-97D0-AC2F777B6FD0}"/>
          </ac:spMkLst>
        </pc:spChg>
        <pc:spChg chg="del">
          <ac:chgData name="Eric BOZIER" userId="ed56e1c2-849c-41ae-8d1f-545d01a983fd" providerId="ADAL" clId="{60844D84-E20F-41BC-91A9-2C1ADB9BFF3C}" dt="2024-12-02T15:30:04.545" v="866" actId="478"/>
          <ac:spMkLst>
            <pc:docMk/>
            <pc:sldMk cId="3859269921" sldId="262"/>
            <ac:spMk id="1059" creationId="{C96C545B-6C00-17ED-C43D-329B3409F685}"/>
          </ac:spMkLst>
        </pc:spChg>
        <pc:spChg chg="del">
          <ac:chgData name="Eric BOZIER" userId="ed56e1c2-849c-41ae-8d1f-545d01a983fd" providerId="ADAL" clId="{60844D84-E20F-41BC-91A9-2C1ADB9BFF3C}" dt="2024-12-02T15:30:04.545" v="866" actId="478"/>
          <ac:spMkLst>
            <pc:docMk/>
            <pc:sldMk cId="3859269921" sldId="262"/>
            <ac:spMk id="1069" creationId="{C90E0BA2-2AF5-DA35-7A71-DC87A76C4F4A}"/>
          </ac:spMkLst>
        </pc:spChg>
        <pc:spChg chg="del">
          <ac:chgData name="Eric BOZIER" userId="ed56e1c2-849c-41ae-8d1f-545d01a983fd" providerId="ADAL" clId="{60844D84-E20F-41BC-91A9-2C1ADB9BFF3C}" dt="2024-12-02T15:30:04.545" v="866" actId="478"/>
          <ac:spMkLst>
            <pc:docMk/>
            <pc:sldMk cId="3859269921" sldId="262"/>
            <ac:spMk id="1071" creationId="{98992BB2-DAEE-0FDD-EABE-9713FD388802}"/>
          </ac:spMkLst>
        </pc:spChg>
        <pc:spChg chg="del">
          <ac:chgData name="Eric BOZIER" userId="ed56e1c2-849c-41ae-8d1f-545d01a983fd" providerId="ADAL" clId="{60844D84-E20F-41BC-91A9-2C1ADB9BFF3C}" dt="2024-12-02T15:30:04.545" v="866" actId="478"/>
          <ac:spMkLst>
            <pc:docMk/>
            <pc:sldMk cId="3859269921" sldId="262"/>
            <ac:spMk id="1072" creationId="{F1556E5A-B627-9585-9168-CA3B9481AAC2}"/>
          </ac:spMkLst>
        </pc:spChg>
        <pc:spChg chg="del">
          <ac:chgData name="Eric BOZIER" userId="ed56e1c2-849c-41ae-8d1f-545d01a983fd" providerId="ADAL" clId="{60844D84-E20F-41BC-91A9-2C1ADB9BFF3C}" dt="2024-12-02T15:30:04.545" v="866" actId="478"/>
          <ac:spMkLst>
            <pc:docMk/>
            <pc:sldMk cId="3859269921" sldId="262"/>
            <ac:spMk id="1073" creationId="{A03E0CB9-6C47-2C44-A361-99FEE71C49FA}"/>
          </ac:spMkLst>
        </pc:spChg>
        <pc:spChg chg="del">
          <ac:chgData name="Eric BOZIER" userId="ed56e1c2-849c-41ae-8d1f-545d01a983fd" providerId="ADAL" clId="{60844D84-E20F-41BC-91A9-2C1ADB9BFF3C}" dt="2024-12-02T15:30:04.545" v="866" actId="478"/>
          <ac:spMkLst>
            <pc:docMk/>
            <pc:sldMk cId="3859269921" sldId="262"/>
            <ac:spMk id="1084" creationId="{2E5875C6-8D63-8BD0-4AAF-89C603D95019}"/>
          </ac:spMkLst>
        </pc:spChg>
        <pc:spChg chg="del">
          <ac:chgData name="Eric BOZIER" userId="ed56e1c2-849c-41ae-8d1f-545d01a983fd" providerId="ADAL" clId="{60844D84-E20F-41BC-91A9-2C1ADB9BFF3C}" dt="2024-12-02T15:30:04.545" v="866" actId="478"/>
          <ac:spMkLst>
            <pc:docMk/>
            <pc:sldMk cId="3859269921" sldId="262"/>
            <ac:spMk id="1085" creationId="{DA041966-5CA3-6B84-1EFE-71C69B0AADF8}"/>
          </ac:spMkLst>
        </pc:spChg>
        <pc:spChg chg="del">
          <ac:chgData name="Eric BOZIER" userId="ed56e1c2-849c-41ae-8d1f-545d01a983fd" providerId="ADAL" clId="{60844D84-E20F-41BC-91A9-2C1ADB9BFF3C}" dt="2024-12-02T15:30:04.545" v="866" actId="478"/>
          <ac:spMkLst>
            <pc:docMk/>
            <pc:sldMk cId="3859269921" sldId="262"/>
            <ac:spMk id="1086" creationId="{4BD3D0B1-CD37-300A-8DD4-A2C76CBE80C3}"/>
          </ac:spMkLst>
        </pc:spChg>
        <pc:spChg chg="del">
          <ac:chgData name="Eric BOZIER" userId="ed56e1c2-849c-41ae-8d1f-545d01a983fd" providerId="ADAL" clId="{60844D84-E20F-41BC-91A9-2C1ADB9BFF3C}" dt="2024-12-02T15:30:04.545" v="866" actId="478"/>
          <ac:spMkLst>
            <pc:docMk/>
            <pc:sldMk cId="3859269921" sldId="262"/>
            <ac:spMk id="1089" creationId="{45E17B97-A9BD-B9CA-A7AE-698C3D56E079}"/>
          </ac:spMkLst>
        </pc:spChg>
        <pc:spChg chg="del">
          <ac:chgData name="Eric BOZIER" userId="ed56e1c2-849c-41ae-8d1f-545d01a983fd" providerId="ADAL" clId="{60844D84-E20F-41BC-91A9-2C1ADB9BFF3C}" dt="2024-12-02T15:30:04.545" v="866" actId="478"/>
          <ac:spMkLst>
            <pc:docMk/>
            <pc:sldMk cId="3859269921" sldId="262"/>
            <ac:spMk id="1091" creationId="{CBB39501-8BC9-DCBA-DBE7-B4A983BC1543}"/>
          </ac:spMkLst>
        </pc:spChg>
        <pc:spChg chg="del">
          <ac:chgData name="Eric BOZIER" userId="ed56e1c2-849c-41ae-8d1f-545d01a983fd" providerId="ADAL" clId="{60844D84-E20F-41BC-91A9-2C1ADB9BFF3C}" dt="2024-12-02T15:30:04.545" v="866" actId="478"/>
          <ac:spMkLst>
            <pc:docMk/>
            <pc:sldMk cId="3859269921" sldId="262"/>
            <ac:spMk id="1092" creationId="{7493EF2E-9DA1-F30E-614D-78CCBBBDDB2C}"/>
          </ac:spMkLst>
        </pc:spChg>
        <pc:spChg chg="del">
          <ac:chgData name="Eric BOZIER" userId="ed56e1c2-849c-41ae-8d1f-545d01a983fd" providerId="ADAL" clId="{60844D84-E20F-41BC-91A9-2C1ADB9BFF3C}" dt="2024-12-02T15:30:04.545" v="866" actId="478"/>
          <ac:spMkLst>
            <pc:docMk/>
            <pc:sldMk cId="3859269921" sldId="262"/>
            <ac:spMk id="1093" creationId="{E10AA717-5B0B-05B8-2E28-A815A49CDE7B}"/>
          </ac:spMkLst>
        </pc:spChg>
        <pc:spChg chg="del">
          <ac:chgData name="Eric BOZIER" userId="ed56e1c2-849c-41ae-8d1f-545d01a983fd" providerId="ADAL" clId="{60844D84-E20F-41BC-91A9-2C1ADB9BFF3C}" dt="2024-12-02T15:30:04.545" v="866" actId="478"/>
          <ac:spMkLst>
            <pc:docMk/>
            <pc:sldMk cId="3859269921" sldId="262"/>
            <ac:spMk id="1094" creationId="{9CCBC378-96D0-2CED-24EC-DD038C1D4D9E}"/>
          </ac:spMkLst>
        </pc:spChg>
        <pc:spChg chg="del">
          <ac:chgData name="Eric BOZIER" userId="ed56e1c2-849c-41ae-8d1f-545d01a983fd" providerId="ADAL" clId="{60844D84-E20F-41BC-91A9-2C1ADB9BFF3C}" dt="2024-12-02T15:30:04.545" v="866" actId="478"/>
          <ac:spMkLst>
            <pc:docMk/>
            <pc:sldMk cId="3859269921" sldId="262"/>
            <ac:spMk id="1096" creationId="{FB10278A-AC93-D04E-924B-8CC9C2829124}"/>
          </ac:spMkLst>
        </pc:spChg>
        <pc:spChg chg="del">
          <ac:chgData name="Eric BOZIER" userId="ed56e1c2-849c-41ae-8d1f-545d01a983fd" providerId="ADAL" clId="{60844D84-E20F-41BC-91A9-2C1ADB9BFF3C}" dt="2024-12-02T15:30:04.545" v="866" actId="478"/>
          <ac:spMkLst>
            <pc:docMk/>
            <pc:sldMk cId="3859269921" sldId="262"/>
            <ac:spMk id="1097" creationId="{2A2C64EE-8F19-32BB-FB97-287AE8A3E20F}"/>
          </ac:spMkLst>
        </pc:spChg>
        <pc:spChg chg="del">
          <ac:chgData name="Eric BOZIER" userId="ed56e1c2-849c-41ae-8d1f-545d01a983fd" providerId="ADAL" clId="{60844D84-E20F-41BC-91A9-2C1ADB9BFF3C}" dt="2024-12-02T15:30:04.545" v="866" actId="478"/>
          <ac:spMkLst>
            <pc:docMk/>
            <pc:sldMk cId="3859269921" sldId="262"/>
            <ac:spMk id="1100" creationId="{78B3CA0B-21E0-EAFF-0FDD-BAFC1D5621FC}"/>
          </ac:spMkLst>
        </pc:spChg>
        <pc:spChg chg="del">
          <ac:chgData name="Eric BOZIER" userId="ed56e1c2-849c-41ae-8d1f-545d01a983fd" providerId="ADAL" clId="{60844D84-E20F-41BC-91A9-2C1ADB9BFF3C}" dt="2024-12-02T15:30:04.545" v="866" actId="478"/>
          <ac:spMkLst>
            <pc:docMk/>
            <pc:sldMk cId="3859269921" sldId="262"/>
            <ac:spMk id="1101" creationId="{9B851BB6-03D9-FB31-30AA-1DF7B7CD2970}"/>
          </ac:spMkLst>
        </pc:spChg>
        <pc:picChg chg="del">
          <ac:chgData name="Eric BOZIER" userId="ed56e1c2-849c-41ae-8d1f-545d01a983fd" providerId="ADAL" clId="{60844D84-E20F-41BC-91A9-2C1ADB9BFF3C}" dt="2024-12-02T15:30:04.545" v="866" actId="478"/>
          <ac:picMkLst>
            <pc:docMk/>
            <pc:sldMk cId="3859269921" sldId="262"/>
            <ac:picMk id="2" creationId="{9F08EB6B-77BB-35DD-7C51-3EE8B2784353}"/>
          </ac:picMkLst>
        </pc:picChg>
        <pc:picChg chg="del">
          <ac:chgData name="Eric BOZIER" userId="ed56e1c2-849c-41ae-8d1f-545d01a983fd" providerId="ADAL" clId="{60844D84-E20F-41BC-91A9-2C1ADB9BFF3C}" dt="2024-12-02T15:30:04.545" v="866" actId="478"/>
          <ac:picMkLst>
            <pc:docMk/>
            <pc:sldMk cId="3859269921" sldId="262"/>
            <ac:picMk id="4" creationId="{A611B477-E827-2C73-F31C-72BDDFE9E5B7}"/>
          </ac:picMkLst>
        </pc:picChg>
        <pc:picChg chg="add mod">
          <ac:chgData name="Eric BOZIER" userId="ed56e1c2-849c-41ae-8d1f-545d01a983fd" providerId="ADAL" clId="{60844D84-E20F-41BC-91A9-2C1ADB9BFF3C}" dt="2024-12-02T16:35:01.054" v="969"/>
          <ac:picMkLst>
            <pc:docMk/>
            <pc:sldMk cId="3859269921" sldId="262"/>
            <ac:picMk id="14" creationId="{60496F26-5F68-CDFF-EB55-039DFF6D60C0}"/>
          </ac:picMkLst>
        </pc:picChg>
        <pc:picChg chg="del">
          <ac:chgData name="Eric BOZIER" userId="ed56e1c2-849c-41ae-8d1f-545d01a983fd" providerId="ADAL" clId="{60844D84-E20F-41BC-91A9-2C1ADB9BFF3C}" dt="2024-12-02T15:30:04.545" v="866" actId="478"/>
          <ac:picMkLst>
            <pc:docMk/>
            <pc:sldMk cId="3859269921" sldId="262"/>
            <ac:picMk id="15" creationId="{96B661AB-DE06-9D13-2D3A-19DAFE8B91EA}"/>
          </ac:picMkLst>
        </pc:picChg>
        <pc:picChg chg="del">
          <ac:chgData name="Eric BOZIER" userId="ed56e1c2-849c-41ae-8d1f-545d01a983fd" providerId="ADAL" clId="{60844D84-E20F-41BC-91A9-2C1ADB9BFF3C}" dt="2024-12-02T15:30:04.545" v="866" actId="478"/>
          <ac:picMkLst>
            <pc:docMk/>
            <pc:sldMk cId="3859269921" sldId="262"/>
            <ac:picMk id="17" creationId="{77529AE8-FDC1-7A61-7317-72FACAA78423}"/>
          </ac:picMkLst>
        </pc:picChg>
        <pc:picChg chg="del">
          <ac:chgData name="Eric BOZIER" userId="ed56e1c2-849c-41ae-8d1f-545d01a983fd" providerId="ADAL" clId="{60844D84-E20F-41BC-91A9-2C1ADB9BFF3C}" dt="2024-12-02T15:30:04.545" v="866" actId="478"/>
          <ac:picMkLst>
            <pc:docMk/>
            <pc:sldMk cId="3859269921" sldId="262"/>
            <ac:picMk id="20" creationId="{8E8BE345-DAD2-C50C-A597-648AE631DEDE}"/>
          </ac:picMkLst>
        </pc:picChg>
        <pc:picChg chg="del">
          <ac:chgData name="Eric BOZIER" userId="ed56e1c2-849c-41ae-8d1f-545d01a983fd" providerId="ADAL" clId="{60844D84-E20F-41BC-91A9-2C1ADB9BFF3C}" dt="2024-12-02T15:30:04.545" v="866" actId="478"/>
          <ac:picMkLst>
            <pc:docMk/>
            <pc:sldMk cId="3859269921" sldId="262"/>
            <ac:picMk id="26" creationId="{B26184AF-6C3A-F22B-FCD5-B72AF096950B}"/>
          </ac:picMkLst>
        </pc:picChg>
        <pc:picChg chg="del">
          <ac:chgData name="Eric BOZIER" userId="ed56e1c2-849c-41ae-8d1f-545d01a983fd" providerId="ADAL" clId="{60844D84-E20F-41BC-91A9-2C1ADB9BFF3C}" dt="2024-12-02T15:30:04.545" v="866" actId="478"/>
          <ac:picMkLst>
            <pc:docMk/>
            <pc:sldMk cId="3859269921" sldId="262"/>
            <ac:picMk id="28" creationId="{670F7E33-22D8-2FD9-333D-9C9DADA96403}"/>
          </ac:picMkLst>
        </pc:picChg>
        <pc:picChg chg="del">
          <ac:chgData name="Eric BOZIER" userId="ed56e1c2-849c-41ae-8d1f-545d01a983fd" providerId="ADAL" clId="{60844D84-E20F-41BC-91A9-2C1ADB9BFF3C}" dt="2024-12-02T15:30:04.545" v="866" actId="478"/>
          <ac:picMkLst>
            <pc:docMk/>
            <pc:sldMk cId="3859269921" sldId="262"/>
            <ac:picMk id="33" creationId="{BA868E1C-6900-84F5-ADB4-FC9F7F104A97}"/>
          </ac:picMkLst>
        </pc:picChg>
        <pc:picChg chg="del">
          <ac:chgData name="Eric BOZIER" userId="ed56e1c2-849c-41ae-8d1f-545d01a983fd" providerId="ADAL" clId="{60844D84-E20F-41BC-91A9-2C1ADB9BFF3C}" dt="2024-12-02T15:30:04.545" v="866" actId="478"/>
          <ac:picMkLst>
            <pc:docMk/>
            <pc:sldMk cId="3859269921" sldId="262"/>
            <ac:picMk id="37" creationId="{7F915B87-116B-0E78-7215-4A790254DB2E}"/>
          </ac:picMkLst>
        </pc:picChg>
        <pc:picChg chg="del">
          <ac:chgData name="Eric BOZIER" userId="ed56e1c2-849c-41ae-8d1f-545d01a983fd" providerId="ADAL" clId="{60844D84-E20F-41BC-91A9-2C1ADB9BFF3C}" dt="2024-12-02T15:30:19.225" v="870" actId="478"/>
          <ac:picMkLst>
            <pc:docMk/>
            <pc:sldMk cId="3859269921" sldId="262"/>
            <ac:picMk id="42" creationId="{11942C95-56A5-7759-BB0C-2523D8EA51C3}"/>
          </ac:picMkLst>
        </pc:picChg>
        <pc:picChg chg="del">
          <ac:chgData name="Eric BOZIER" userId="ed56e1c2-849c-41ae-8d1f-545d01a983fd" providerId="ADAL" clId="{60844D84-E20F-41BC-91A9-2C1ADB9BFF3C}" dt="2024-12-02T15:30:04.545" v="866" actId="478"/>
          <ac:picMkLst>
            <pc:docMk/>
            <pc:sldMk cId="3859269921" sldId="262"/>
            <ac:picMk id="43" creationId="{120AB550-5D89-5C3A-DB0A-DEE60B36E4DA}"/>
          </ac:picMkLst>
        </pc:picChg>
        <pc:picChg chg="del">
          <ac:chgData name="Eric BOZIER" userId="ed56e1c2-849c-41ae-8d1f-545d01a983fd" providerId="ADAL" clId="{60844D84-E20F-41BC-91A9-2C1ADB9BFF3C}" dt="2024-12-02T15:30:04.545" v="866" actId="478"/>
          <ac:picMkLst>
            <pc:docMk/>
            <pc:sldMk cId="3859269921" sldId="262"/>
            <ac:picMk id="48" creationId="{104959E0-B930-24B1-DC55-48F435970274}"/>
          </ac:picMkLst>
        </pc:picChg>
        <pc:picChg chg="add del mod">
          <ac:chgData name="Eric BOZIER" userId="ed56e1c2-849c-41ae-8d1f-545d01a983fd" providerId="ADAL" clId="{60844D84-E20F-41BC-91A9-2C1ADB9BFF3C}" dt="2024-12-02T17:06:30.976" v="1304" actId="478"/>
          <ac:picMkLst>
            <pc:docMk/>
            <pc:sldMk cId="3859269921" sldId="262"/>
            <ac:picMk id="57" creationId="{A95A6B63-EA90-4A33-94E3-3149B43A5928}"/>
          </ac:picMkLst>
        </pc:picChg>
        <pc:picChg chg="del">
          <ac:chgData name="Eric BOZIER" userId="ed56e1c2-849c-41ae-8d1f-545d01a983fd" providerId="ADAL" clId="{60844D84-E20F-41BC-91A9-2C1ADB9BFF3C}" dt="2024-12-02T15:30:04.545" v="866" actId="478"/>
          <ac:picMkLst>
            <pc:docMk/>
            <pc:sldMk cId="3859269921" sldId="262"/>
            <ac:picMk id="62" creationId="{53DAF7BC-8B03-E1B4-046C-7C6790E133F8}"/>
          </ac:picMkLst>
        </pc:picChg>
        <pc:picChg chg="del">
          <ac:chgData name="Eric BOZIER" userId="ed56e1c2-849c-41ae-8d1f-545d01a983fd" providerId="ADAL" clId="{60844D84-E20F-41BC-91A9-2C1ADB9BFF3C}" dt="2024-12-02T17:04:22.131" v="1291" actId="478"/>
          <ac:picMkLst>
            <pc:docMk/>
            <pc:sldMk cId="3859269921" sldId="262"/>
            <ac:picMk id="65" creationId="{7769AB0D-817C-5690-5461-30F2D5F08003}"/>
          </ac:picMkLst>
        </pc:picChg>
        <pc:picChg chg="add mod ord">
          <ac:chgData name="Eric BOZIER" userId="ed56e1c2-849c-41ae-8d1f-545d01a983fd" providerId="ADAL" clId="{60844D84-E20F-41BC-91A9-2C1ADB9BFF3C}" dt="2024-12-02T17:00:52.322" v="1090" actId="167"/>
          <ac:picMkLst>
            <pc:docMk/>
            <pc:sldMk cId="3859269921" sldId="262"/>
            <ac:picMk id="66" creationId="{A610E854-5128-453B-AED3-1A479E7C77D1}"/>
          </ac:picMkLst>
        </pc:picChg>
        <pc:picChg chg="del">
          <ac:chgData name="Eric BOZIER" userId="ed56e1c2-849c-41ae-8d1f-545d01a983fd" providerId="ADAL" clId="{60844D84-E20F-41BC-91A9-2C1ADB9BFF3C}" dt="2024-12-02T15:30:04.545" v="866" actId="478"/>
          <ac:picMkLst>
            <pc:docMk/>
            <pc:sldMk cId="3859269921" sldId="262"/>
            <ac:picMk id="68" creationId="{4D024176-5D06-E202-F34F-9ACDDB22F0C2}"/>
          </ac:picMkLst>
        </pc:picChg>
        <pc:picChg chg="add mod">
          <ac:chgData name="Eric BOZIER" userId="ed56e1c2-849c-41ae-8d1f-545d01a983fd" providerId="ADAL" clId="{60844D84-E20F-41BC-91A9-2C1ADB9BFF3C}" dt="2024-12-02T17:03:52.800" v="1179" actId="1076"/>
          <ac:picMkLst>
            <pc:docMk/>
            <pc:sldMk cId="3859269921" sldId="262"/>
            <ac:picMk id="69" creationId="{B521DC17-1EC6-8E9C-2700-7243E670AE70}"/>
          </ac:picMkLst>
        </pc:picChg>
        <pc:picChg chg="del">
          <ac:chgData name="Eric BOZIER" userId="ed56e1c2-849c-41ae-8d1f-545d01a983fd" providerId="ADAL" clId="{60844D84-E20F-41BC-91A9-2C1ADB9BFF3C}" dt="2024-12-02T15:30:04.545" v="866" actId="478"/>
          <ac:picMkLst>
            <pc:docMk/>
            <pc:sldMk cId="3859269921" sldId="262"/>
            <ac:picMk id="73" creationId="{EEB3380B-97BA-66A1-33C9-DF03284D427F}"/>
          </ac:picMkLst>
        </pc:picChg>
        <pc:picChg chg="del">
          <ac:chgData name="Eric BOZIER" userId="ed56e1c2-849c-41ae-8d1f-545d01a983fd" providerId="ADAL" clId="{60844D84-E20F-41BC-91A9-2C1ADB9BFF3C}" dt="2024-12-02T15:30:04.545" v="866" actId="478"/>
          <ac:picMkLst>
            <pc:docMk/>
            <pc:sldMk cId="3859269921" sldId="262"/>
            <ac:picMk id="76" creationId="{A7067E30-1C98-2EE0-2F11-289983F321C4}"/>
          </ac:picMkLst>
        </pc:picChg>
        <pc:picChg chg="del">
          <ac:chgData name="Eric BOZIER" userId="ed56e1c2-849c-41ae-8d1f-545d01a983fd" providerId="ADAL" clId="{60844D84-E20F-41BC-91A9-2C1ADB9BFF3C}" dt="2024-12-02T15:30:04.545" v="866" actId="478"/>
          <ac:picMkLst>
            <pc:docMk/>
            <pc:sldMk cId="3859269921" sldId="262"/>
            <ac:picMk id="78" creationId="{0B83A7E9-EDD2-9402-972B-19BA38DB576B}"/>
          </ac:picMkLst>
        </pc:picChg>
        <pc:picChg chg="del">
          <ac:chgData name="Eric BOZIER" userId="ed56e1c2-849c-41ae-8d1f-545d01a983fd" providerId="ADAL" clId="{60844D84-E20F-41BC-91A9-2C1ADB9BFF3C}" dt="2024-12-02T15:30:04.545" v="866" actId="478"/>
          <ac:picMkLst>
            <pc:docMk/>
            <pc:sldMk cId="3859269921" sldId="262"/>
            <ac:picMk id="79" creationId="{AC20F4A1-592D-979F-8CA3-38993CE8E4BE}"/>
          </ac:picMkLst>
        </pc:picChg>
        <pc:picChg chg="del">
          <ac:chgData name="Eric BOZIER" userId="ed56e1c2-849c-41ae-8d1f-545d01a983fd" providerId="ADAL" clId="{60844D84-E20F-41BC-91A9-2C1ADB9BFF3C}" dt="2024-12-02T15:30:04.545" v="866" actId="478"/>
          <ac:picMkLst>
            <pc:docMk/>
            <pc:sldMk cId="3859269921" sldId="262"/>
            <ac:picMk id="83" creationId="{FDB376E7-D413-3026-6102-D6432DC49DB6}"/>
          </ac:picMkLst>
        </pc:picChg>
        <pc:picChg chg="del">
          <ac:chgData name="Eric BOZIER" userId="ed56e1c2-849c-41ae-8d1f-545d01a983fd" providerId="ADAL" clId="{60844D84-E20F-41BC-91A9-2C1ADB9BFF3C}" dt="2024-12-02T15:30:04.545" v="866" actId="478"/>
          <ac:picMkLst>
            <pc:docMk/>
            <pc:sldMk cId="3859269921" sldId="262"/>
            <ac:picMk id="87" creationId="{451E59E0-79A0-6454-D849-8BBB9FCF7FFD}"/>
          </ac:picMkLst>
        </pc:picChg>
        <pc:picChg chg="del">
          <ac:chgData name="Eric BOZIER" userId="ed56e1c2-849c-41ae-8d1f-545d01a983fd" providerId="ADAL" clId="{60844D84-E20F-41BC-91A9-2C1ADB9BFF3C}" dt="2024-12-02T15:30:04.545" v="866" actId="478"/>
          <ac:picMkLst>
            <pc:docMk/>
            <pc:sldMk cId="3859269921" sldId="262"/>
            <ac:picMk id="91" creationId="{15A86294-AB10-D9F7-1E98-39B39394FCCD}"/>
          </ac:picMkLst>
        </pc:picChg>
        <pc:picChg chg="del">
          <ac:chgData name="Eric BOZIER" userId="ed56e1c2-849c-41ae-8d1f-545d01a983fd" providerId="ADAL" clId="{60844D84-E20F-41BC-91A9-2C1ADB9BFF3C}" dt="2024-12-02T15:30:04.545" v="866" actId="478"/>
          <ac:picMkLst>
            <pc:docMk/>
            <pc:sldMk cId="3859269921" sldId="262"/>
            <ac:picMk id="104" creationId="{C9320650-24DE-21CD-F445-12CD21E5BF46}"/>
          </ac:picMkLst>
        </pc:picChg>
        <pc:picChg chg="del">
          <ac:chgData name="Eric BOZIER" userId="ed56e1c2-849c-41ae-8d1f-545d01a983fd" providerId="ADAL" clId="{60844D84-E20F-41BC-91A9-2C1ADB9BFF3C}" dt="2024-12-02T15:30:04.545" v="866" actId="478"/>
          <ac:picMkLst>
            <pc:docMk/>
            <pc:sldMk cId="3859269921" sldId="262"/>
            <ac:picMk id="121" creationId="{0211F407-AC6C-7542-27ED-A5A9AA434B0A}"/>
          </ac:picMkLst>
        </pc:picChg>
        <pc:picChg chg="del">
          <ac:chgData name="Eric BOZIER" userId="ed56e1c2-849c-41ae-8d1f-545d01a983fd" providerId="ADAL" clId="{60844D84-E20F-41BC-91A9-2C1ADB9BFF3C}" dt="2024-12-02T15:30:04.545" v="866" actId="478"/>
          <ac:picMkLst>
            <pc:docMk/>
            <pc:sldMk cId="3859269921" sldId="262"/>
            <ac:picMk id="129" creationId="{17C9C3EF-C95A-2B78-E9D6-83BF21E48BCC}"/>
          </ac:picMkLst>
        </pc:picChg>
        <pc:picChg chg="del">
          <ac:chgData name="Eric BOZIER" userId="ed56e1c2-849c-41ae-8d1f-545d01a983fd" providerId="ADAL" clId="{60844D84-E20F-41BC-91A9-2C1ADB9BFF3C}" dt="2024-12-02T15:30:04.545" v="866" actId="478"/>
          <ac:picMkLst>
            <pc:docMk/>
            <pc:sldMk cId="3859269921" sldId="262"/>
            <ac:picMk id="137" creationId="{86833186-03E1-E5D4-0141-A59251422261}"/>
          </ac:picMkLst>
        </pc:picChg>
        <pc:picChg chg="del">
          <ac:chgData name="Eric BOZIER" userId="ed56e1c2-849c-41ae-8d1f-545d01a983fd" providerId="ADAL" clId="{60844D84-E20F-41BC-91A9-2C1ADB9BFF3C}" dt="2024-12-02T15:30:04.545" v="866" actId="478"/>
          <ac:picMkLst>
            <pc:docMk/>
            <pc:sldMk cId="3859269921" sldId="262"/>
            <ac:picMk id="140" creationId="{6747F995-C92B-EB37-F2F7-CF99D5C4CB39}"/>
          </ac:picMkLst>
        </pc:picChg>
        <pc:picChg chg="del">
          <ac:chgData name="Eric BOZIER" userId="ed56e1c2-849c-41ae-8d1f-545d01a983fd" providerId="ADAL" clId="{60844D84-E20F-41BC-91A9-2C1ADB9BFF3C}" dt="2024-12-02T15:30:04.545" v="866" actId="478"/>
          <ac:picMkLst>
            <pc:docMk/>
            <pc:sldMk cId="3859269921" sldId="262"/>
            <ac:picMk id="145" creationId="{74233CCB-E1C0-C932-0318-BAB8244C0F25}"/>
          </ac:picMkLst>
        </pc:picChg>
        <pc:picChg chg="del">
          <ac:chgData name="Eric BOZIER" userId="ed56e1c2-849c-41ae-8d1f-545d01a983fd" providerId="ADAL" clId="{60844D84-E20F-41BC-91A9-2C1ADB9BFF3C}" dt="2024-12-02T15:30:04.545" v="866" actId="478"/>
          <ac:picMkLst>
            <pc:docMk/>
            <pc:sldMk cId="3859269921" sldId="262"/>
            <ac:picMk id="151" creationId="{5A641723-C16C-93BC-7C07-736409E2EB7D}"/>
          </ac:picMkLst>
        </pc:picChg>
        <pc:picChg chg="del">
          <ac:chgData name="Eric BOZIER" userId="ed56e1c2-849c-41ae-8d1f-545d01a983fd" providerId="ADAL" clId="{60844D84-E20F-41BC-91A9-2C1ADB9BFF3C}" dt="2024-12-02T15:30:04.545" v="866" actId="478"/>
          <ac:picMkLst>
            <pc:docMk/>
            <pc:sldMk cId="3859269921" sldId="262"/>
            <ac:picMk id="152" creationId="{13E25940-6E9A-4F8C-9930-8102BC5D32EC}"/>
          </ac:picMkLst>
        </pc:picChg>
        <pc:picChg chg="del">
          <ac:chgData name="Eric BOZIER" userId="ed56e1c2-849c-41ae-8d1f-545d01a983fd" providerId="ADAL" clId="{60844D84-E20F-41BC-91A9-2C1ADB9BFF3C}" dt="2024-12-02T15:30:04.545" v="866" actId="478"/>
          <ac:picMkLst>
            <pc:docMk/>
            <pc:sldMk cId="3859269921" sldId="262"/>
            <ac:picMk id="156" creationId="{9F6168E2-AE55-4510-148F-5017330BC7C5}"/>
          </ac:picMkLst>
        </pc:picChg>
        <pc:picChg chg="del">
          <ac:chgData name="Eric BOZIER" userId="ed56e1c2-849c-41ae-8d1f-545d01a983fd" providerId="ADAL" clId="{60844D84-E20F-41BC-91A9-2C1ADB9BFF3C}" dt="2024-12-02T15:30:04.545" v="866" actId="478"/>
          <ac:picMkLst>
            <pc:docMk/>
            <pc:sldMk cId="3859269921" sldId="262"/>
            <ac:picMk id="164" creationId="{A3FB9C46-2301-4558-C3E7-C5F45FFA9C53}"/>
          </ac:picMkLst>
        </pc:picChg>
        <pc:picChg chg="del">
          <ac:chgData name="Eric BOZIER" userId="ed56e1c2-849c-41ae-8d1f-545d01a983fd" providerId="ADAL" clId="{60844D84-E20F-41BC-91A9-2C1ADB9BFF3C}" dt="2024-12-02T15:30:19.225" v="870" actId="478"/>
          <ac:picMkLst>
            <pc:docMk/>
            <pc:sldMk cId="3859269921" sldId="262"/>
            <ac:picMk id="166" creationId="{EC30C1E9-928E-44B1-77DC-8F2C106DA965}"/>
          </ac:picMkLst>
        </pc:picChg>
        <pc:picChg chg="del">
          <ac:chgData name="Eric BOZIER" userId="ed56e1c2-849c-41ae-8d1f-545d01a983fd" providerId="ADAL" clId="{60844D84-E20F-41BC-91A9-2C1ADB9BFF3C}" dt="2024-12-02T15:30:04.545" v="866" actId="478"/>
          <ac:picMkLst>
            <pc:docMk/>
            <pc:sldMk cId="3859269921" sldId="262"/>
            <ac:picMk id="170" creationId="{1006FEAB-BBDE-8B41-0925-5FD6418D18F1}"/>
          </ac:picMkLst>
        </pc:picChg>
        <pc:picChg chg="del">
          <ac:chgData name="Eric BOZIER" userId="ed56e1c2-849c-41ae-8d1f-545d01a983fd" providerId="ADAL" clId="{60844D84-E20F-41BC-91A9-2C1ADB9BFF3C}" dt="2024-12-02T15:30:04.545" v="866" actId="478"/>
          <ac:picMkLst>
            <pc:docMk/>
            <pc:sldMk cId="3859269921" sldId="262"/>
            <ac:picMk id="175" creationId="{D973443F-E013-A4A0-A835-4C8D61CCF186}"/>
          </ac:picMkLst>
        </pc:picChg>
        <pc:picChg chg="del">
          <ac:chgData name="Eric BOZIER" userId="ed56e1c2-849c-41ae-8d1f-545d01a983fd" providerId="ADAL" clId="{60844D84-E20F-41BC-91A9-2C1ADB9BFF3C}" dt="2024-12-02T15:30:19.225" v="870" actId="478"/>
          <ac:picMkLst>
            <pc:docMk/>
            <pc:sldMk cId="3859269921" sldId="262"/>
            <ac:picMk id="183" creationId="{11EFCBF0-B790-779B-3C0C-AACCDEA67637}"/>
          </ac:picMkLst>
        </pc:picChg>
        <pc:picChg chg="del">
          <ac:chgData name="Eric BOZIER" userId="ed56e1c2-849c-41ae-8d1f-545d01a983fd" providerId="ADAL" clId="{60844D84-E20F-41BC-91A9-2C1ADB9BFF3C}" dt="2024-12-02T15:30:04.545" v="866" actId="478"/>
          <ac:picMkLst>
            <pc:docMk/>
            <pc:sldMk cId="3859269921" sldId="262"/>
            <ac:picMk id="187" creationId="{81B8235A-FCB6-D711-73C7-56566458FF77}"/>
          </ac:picMkLst>
        </pc:picChg>
        <pc:picChg chg="del">
          <ac:chgData name="Eric BOZIER" userId="ed56e1c2-849c-41ae-8d1f-545d01a983fd" providerId="ADAL" clId="{60844D84-E20F-41BC-91A9-2C1ADB9BFF3C}" dt="2024-12-02T15:30:04.545" v="866" actId="478"/>
          <ac:picMkLst>
            <pc:docMk/>
            <pc:sldMk cId="3859269921" sldId="262"/>
            <ac:picMk id="188" creationId="{5CDFA9A3-78B2-3479-8685-743D28D9C0A7}"/>
          </ac:picMkLst>
        </pc:picChg>
        <pc:picChg chg="del">
          <ac:chgData name="Eric BOZIER" userId="ed56e1c2-849c-41ae-8d1f-545d01a983fd" providerId="ADAL" clId="{60844D84-E20F-41BC-91A9-2C1ADB9BFF3C}" dt="2024-12-02T15:30:04.545" v="866" actId="478"/>
          <ac:picMkLst>
            <pc:docMk/>
            <pc:sldMk cId="3859269921" sldId="262"/>
            <ac:picMk id="1028" creationId="{4337FA06-53C9-2EEC-A493-F537C9376C3C}"/>
          </ac:picMkLst>
        </pc:picChg>
        <pc:picChg chg="del">
          <ac:chgData name="Eric BOZIER" userId="ed56e1c2-849c-41ae-8d1f-545d01a983fd" providerId="ADAL" clId="{60844D84-E20F-41BC-91A9-2C1ADB9BFF3C}" dt="2024-12-02T15:30:04.545" v="866" actId="478"/>
          <ac:picMkLst>
            <pc:docMk/>
            <pc:sldMk cId="3859269921" sldId="262"/>
            <ac:picMk id="1029" creationId="{E8B75471-8D98-A037-C777-CC72FE8A50D2}"/>
          </ac:picMkLst>
        </pc:picChg>
        <pc:picChg chg="del">
          <ac:chgData name="Eric BOZIER" userId="ed56e1c2-849c-41ae-8d1f-545d01a983fd" providerId="ADAL" clId="{60844D84-E20F-41BC-91A9-2C1ADB9BFF3C}" dt="2024-12-02T15:30:04.545" v="866" actId="478"/>
          <ac:picMkLst>
            <pc:docMk/>
            <pc:sldMk cId="3859269921" sldId="262"/>
            <ac:picMk id="1036" creationId="{DBEBB670-F507-D87E-A971-5DC2968F36A2}"/>
          </ac:picMkLst>
        </pc:picChg>
        <pc:picChg chg="del">
          <ac:chgData name="Eric BOZIER" userId="ed56e1c2-849c-41ae-8d1f-545d01a983fd" providerId="ADAL" clId="{60844D84-E20F-41BC-91A9-2C1ADB9BFF3C}" dt="2024-12-02T15:30:04.545" v="866" actId="478"/>
          <ac:picMkLst>
            <pc:docMk/>
            <pc:sldMk cId="3859269921" sldId="262"/>
            <ac:picMk id="1039" creationId="{9817E87C-6369-6B40-4FB2-167034A4CEC8}"/>
          </ac:picMkLst>
        </pc:picChg>
        <pc:picChg chg="del">
          <ac:chgData name="Eric BOZIER" userId="ed56e1c2-849c-41ae-8d1f-545d01a983fd" providerId="ADAL" clId="{60844D84-E20F-41BC-91A9-2C1ADB9BFF3C}" dt="2024-12-02T15:30:04.545" v="866" actId="478"/>
          <ac:picMkLst>
            <pc:docMk/>
            <pc:sldMk cId="3859269921" sldId="262"/>
            <ac:picMk id="1041" creationId="{7C24D057-0C29-FE52-A69F-DCE78C29D799}"/>
          </ac:picMkLst>
        </pc:picChg>
        <pc:picChg chg="del">
          <ac:chgData name="Eric BOZIER" userId="ed56e1c2-849c-41ae-8d1f-545d01a983fd" providerId="ADAL" clId="{60844D84-E20F-41BC-91A9-2C1ADB9BFF3C}" dt="2024-12-02T15:30:04.545" v="866" actId="478"/>
          <ac:picMkLst>
            <pc:docMk/>
            <pc:sldMk cId="3859269921" sldId="262"/>
            <ac:picMk id="1070" creationId="{352BC56A-1377-602D-95E1-434468A56549}"/>
          </ac:picMkLst>
        </pc:picChg>
        <pc:picChg chg="del">
          <ac:chgData name="Eric BOZIER" userId="ed56e1c2-849c-41ae-8d1f-545d01a983fd" providerId="ADAL" clId="{60844D84-E20F-41BC-91A9-2C1ADB9BFF3C}" dt="2024-12-02T15:30:04.545" v="866" actId="478"/>
          <ac:picMkLst>
            <pc:docMk/>
            <pc:sldMk cId="3859269921" sldId="262"/>
            <ac:picMk id="1088" creationId="{E28D935B-2F97-6B58-D533-15A0066DE9CE}"/>
          </ac:picMkLst>
        </pc:picChg>
        <pc:picChg chg="del">
          <ac:chgData name="Eric BOZIER" userId="ed56e1c2-849c-41ae-8d1f-545d01a983fd" providerId="ADAL" clId="{60844D84-E20F-41BC-91A9-2C1ADB9BFF3C}" dt="2024-12-02T15:30:04.545" v="866" actId="478"/>
          <ac:picMkLst>
            <pc:docMk/>
            <pc:sldMk cId="3859269921" sldId="262"/>
            <ac:picMk id="1090" creationId="{74BDCB84-82C6-F1E0-B867-CA2209FD895E}"/>
          </ac:picMkLst>
        </pc:picChg>
        <pc:picChg chg="del">
          <ac:chgData name="Eric BOZIER" userId="ed56e1c2-849c-41ae-8d1f-545d01a983fd" providerId="ADAL" clId="{60844D84-E20F-41BC-91A9-2C1ADB9BFF3C}" dt="2024-12-02T15:30:04.545" v="866" actId="478"/>
          <ac:picMkLst>
            <pc:docMk/>
            <pc:sldMk cId="3859269921" sldId="262"/>
            <ac:picMk id="1095" creationId="{5CE9B4BB-DFB2-3FB7-C036-9B252C411406}"/>
          </ac:picMkLst>
        </pc:picChg>
        <pc:picChg chg="del">
          <ac:chgData name="Eric BOZIER" userId="ed56e1c2-849c-41ae-8d1f-545d01a983fd" providerId="ADAL" clId="{60844D84-E20F-41BC-91A9-2C1ADB9BFF3C}" dt="2024-12-02T15:30:04.545" v="866" actId="478"/>
          <ac:picMkLst>
            <pc:docMk/>
            <pc:sldMk cId="3859269921" sldId="262"/>
            <ac:picMk id="1098" creationId="{37833129-EDF1-4436-6058-1146E675D021}"/>
          </ac:picMkLst>
        </pc:picChg>
        <pc:picChg chg="del">
          <ac:chgData name="Eric BOZIER" userId="ed56e1c2-849c-41ae-8d1f-545d01a983fd" providerId="ADAL" clId="{60844D84-E20F-41BC-91A9-2C1ADB9BFF3C}" dt="2024-12-02T15:30:04.545" v="866" actId="478"/>
          <ac:picMkLst>
            <pc:docMk/>
            <pc:sldMk cId="3859269921" sldId="262"/>
            <ac:picMk id="1099" creationId="{C38E5D2F-CDEC-A344-3E0A-FB4F78529CCD}"/>
          </ac:picMkLst>
        </pc:picChg>
      </pc:sldChg>
      <pc:sldChg chg="addSp delSp modSp add mod">
        <pc:chgData name="Eric BOZIER" userId="ed56e1c2-849c-41ae-8d1f-545d01a983fd" providerId="ADAL" clId="{60844D84-E20F-41BC-91A9-2C1ADB9BFF3C}" dt="2024-12-02T17:00:01.925" v="1081"/>
        <pc:sldMkLst>
          <pc:docMk/>
          <pc:sldMk cId="1833627713" sldId="263"/>
        </pc:sldMkLst>
        <pc:spChg chg="add mod">
          <ac:chgData name="Eric BOZIER" userId="ed56e1c2-849c-41ae-8d1f-545d01a983fd" providerId="ADAL" clId="{60844D84-E20F-41BC-91A9-2C1ADB9BFF3C}" dt="2024-12-02T16:57:43.657" v="1050" actId="1035"/>
          <ac:spMkLst>
            <pc:docMk/>
            <pc:sldMk cId="1833627713" sldId="263"/>
            <ac:spMk id="7" creationId="{5C933BF1-B691-FE19-D5A4-0CD4E3548935}"/>
          </ac:spMkLst>
        </pc:spChg>
        <pc:spChg chg="add mod">
          <ac:chgData name="Eric BOZIER" userId="ed56e1c2-849c-41ae-8d1f-545d01a983fd" providerId="ADAL" clId="{60844D84-E20F-41BC-91A9-2C1ADB9BFF3C}" dt="2024-12-02T16:57:44.649" v="1051"/>
          <ac:spMkLst>
            <pc:docMk/>
            <pc:sldMk cId="1833627713" sldId="263"/>
            <ac:spMk id="8" creationId="{A268DF66-A5A7-D0B2-035B-3D1F3065EA77}"/>
          </ac:spMkLst>
        </pc:spChg>
        <pc:spChg chg="mod">
          <ac:chgData name="Eric BOZIER" userId="ed56e1c2-849c-41ae-8d1f-545d01a983fd" providerId="ADAL" clId="{60844D84-E20F-41BC-91A9-2C1ADB9BFF3C}" dt="2024-12-02T16:58:58.365" v="1064" actId="207"/>
          <ac:spMkLst>
            <pc:docMk/>
            <pc:sldMk cId="1833627713" sldId="263"/>
            <ac:spMk id="9" creationId="{5B1DBBCF-0366-0029-1ACF-B43BC66E7CF3}"/>
          </ac:spMkLst>
        </pc:spChg>
        <pc:spChg chg="add mod">
          <ac:chgData name="Eric BOZIER" userId="ed56e1c2-849c-41ae-8d1f-545d01a983fd" providerId="ADAL" clId="{60844D84-E20F-41BC-91A9-2C1ADB9BFF3C}" dt="2024-12-02T16:57:45.640" v="1052"/>
          <ac:spMkLst>
            <pc:docMk/>
            <pc:sldMk cId="1833627713" sldId="263"/>
            <ac:spMk id="11" creationId="{24379219-A822-527E-EDE3-DC5FE3FCBFE0}"/>
          </ac:spMkLst>
        </pc:spChg>
        <pc:spChg chg="add mod">
          <ac:chgData name="Eric BOZIER" userId="ed56e1c2-849c-41ae-8d1f-545d01a983fd" providerId="ADAL" clId="{60844D84-E20F-41BC-91A9-2C1ADB9BFF3C}" dt="2024-12-02T16:57:46.085" v="1053"/>
          <ac:spMkLst>
            <pc:docMk/>
            <pc:sldMk cId="1833627713" sldId="263"/>
            <ac:spMk id="12" creationId="{BB4B188E-3737-9A29-01A3-777BB0A51770}"/>
          </ac:spMkLst>
        </pc:spChg>
        <pc:spChg chg="mod">
          <ac:chgData name="Eric BOZIER" userId="ed56e1c2-849c-41ae-8d1f-545d01a983fd" providerId="ADAL" clId="{60844D84-E20F-41BC-91A9-2C1ADB9BFF3C}" dt="2024-12-02T16:58:22.459" v="1058" actId="20577"/>
          <ac:spMkLst>
            <pc:docMk/>
            <pc:sldMk cId="1833627713" sldId="263"/>
            <ac:spMk id="14" creationId="{88B4C1EC-69B8-AA45-998F-7004701F7914}"/>
          </ac:spMkLst>
        </pc:spChg>
        <pc:spChg chg="mod">
          <ac:chgData name="Eric BOZIER" userId="ed56e1c2-849c-41ae-8d1f-545d01a983fd" providerId="ADAL" clId="{60844D84-E20F-41BC-91A9-2C1ADB9BFF3C}" dt="2024-12-02T16:59:37.548" v="1077" actId="1076"/>
          <ac:spMkLst>
            <pc:docMk/>
            <pc:sldMk cId="1833627713" sldId="263"/>
            <ac:spMk id="16" creationId="{34E6612A-19C8-A69A-2741-2100CD11B274}"/>
          </ac:spMkLst>
        </pc:spChg>
        <pc:spChg chg="add mod">
          <ac:chgData name="Eric BOZIER" userId="ed56e1c2-849c-41ae-8d1f-545d01a983fd" providerId="ADAL" clId="{60844D84-E20F-41BC-91A9-2C1ADB9BFF3C}" dt="2024-12-02T16:59:28.632" v="1072" actId="14100"/>
          <ac:spMkLst>
            <pc:docMk/>
            <pc:sldMk cId="1833627713" sldId="263"/>
            <ac:spMk id="17" creationId="{00C3D2EB-5761-1B3E-46A5-FBFAD6BD2DDE}"/>
          </ac:spMkLst>
        </pc:spChg>
        <pc:spChg chg="add mod">
          <ac:chgData name="Eric BOZIER" userId="ed56e1c2-849c-41ae-8d1f-545d01a983fd" providerId="ADAL" clId="{60844D84-E20F-41BC-91A9-2C1ADB9BFF3C}" dt="2024-12-02T16:59:32.342" v="1075" actId="20577"/>
          <ac:spMkLst>
            <pc:docMk/>
            <pc:sldMk cId="1833627713" sldId="263"/>
            <ac:spMk id="18" creationId="{42DD339E-7B42-72C7-74B9-2C6D1F60CF6A}"/>
          </ac:spMkLst>
        </pc:spChg>
        <pc:spChg chg="mod">
          <ac:chgData name="Eric BOZIER" userId="ed56e1c2-849c-41ae-8d1f-545d01a983fd" providerId="ADAL" clId="{60844D84-E20F-41BC-91A9-2C1ADB9BFF3C}" dt="2024-12-02T16:59:34.969" v="1076" actId="14100"/>
          <ac:spMkLst>
            <pc:docMk/>
            <pc:sldMk cId="1833627713" sldId="263"/>
            <ac:spMk id="19" creationId="{1C88345F-70B8-1BF3-8713-26BA194B6388}"/>
          </ac:spMkLst>
        </pc:spChg>
        <pc:spChg chg="add mod">
          <ac:chgData name="Eric BOZIER" userId="ed56e1c2-849c-41ae-8d1f-545d01a983fd" providerId="ADAL" clId="{60844D84-E20F-41BC-91A9-2C1ADB9BFF3C}" dt="2024-12-02T17:00:01.925" v="1081"/>
          <ac:spMkLst>
            <pc:docMk/>
            <pc:sldMk cId="1833627713" sldId="263"/>
            <ac:spMk id="20" creationId="{1B1EDC04-5DDE-0368-864B-066E55A546D6}"/>
          </ac:spMkLst>
        </pc:spChg>
        <pc:spChg chg="mod">
          <ac:chgData name="Eric BOZIER" userId="ed56e1c2-849c-41ae-8d1f-545d01a983fd" providerId="ADAL" clId="{60844D84-E20F-41BC-91A9-2C1ADB9BFF3C}" dt="2024-12-02T16:57:12.915" v="1030" actId="1076"/>
          <ac:spMkLst>
            <pc:docMk/>
            <pc:sldMk cId="1833627713" sldId="263"/>
            <ac:spMk id="88" creationId="{A5270C85-EBE4-A8E4-8E29-AB8291CD5FBF}"/>
          </ac:spMkLst>
        </pc:spChg>
        <pc:spChg chg="mod">
          <ac:chgData name="Eric BOZIER" userId="ed56e1c2-849c-41ae-8d1f-545d01a983fd" providerId="ADAL" clId="{60844D84-E20F-41BC-91A9-2C1ADB9BFF3C}" dt="2024-12-02T16:59:09.108" v="1065" actId="1076"/>
          <ac:spMkLst>
            <pc:docMk/>
            <pc:sldMk cId="1833627713" sldId="263"/>
            <ac:spMk id="89" creationId="{EE5C2AB7-0F8B-E6FA-461A-BB4DBC0591E9}"/>
          </ac:spMkLst>
        </pc:spChg>
        <pc:spChg chg="mod">
          <ac:chgData name="Eric BOZIER" userId="ed56e1c2-849c-41ae-8d1f-545d01a983fd" providerId="ADAL" clId="{60844D84-E20F-41BC-91A9-2C1ADB9BFF3C}" dt="2024-12-02T16:57:38.909" v="1042" actId="1038"/>
          <ac:spMkLst>
            <pc:docMk/>
            <pc:sldMk cId="1833627713" sldId="263"/>
            <ac:spMk id="90" creationId="{193010D5-9678-9A4B-0ED5-BE9199BCC6F2}"/>
          </ac:spMkLst>
        </pc:spChg>
        <pc:spChg chg="mod">
          <ac:chgData name="Eric BOZIER" userId="ed56e1c2-849c-41ae-8d1f-545d01a983fd" providerId="ADAL" clId="{60844D84-E20F-41BC-91A9-2C1ADB9BFF3C}" dt="2024-12-02T16:57:34.987" v="1039" actId="1035"/>
          <ac:spMkLst>
            <pc:docMk/>
            <pc:sldMk cId="1833627713" sldId="263"/>
            <ac:spMk id="2058" creationId="{8BB76591-C4D7-B125-0610-EFC15CC867E1}"/>
          </ac:spMkLst>
        </pc:spChg>
        <pc:picChg chg="del">
          <ac:chgData name="Eric BOZIER" userId="ed56e1c2-849c-41ae-8d1f-545d01a983fd" providerId="ADAL" clId="{60844D84-E20F-41BC-91A9-2C1ADB9BFF3C}" dt="2024-12-02T16:56:46.819" v="1019" actId="478"/>
          <ac:picMkLst>
            <pc:docMk/>
            <pc:sldMk cId="1833627713" sldId="263"/>
            <ac:picMk id="3" creationId="{F694F062-B2BA-B876-1368-008C5AA86069}"/>
          </ac:picMkLst>
        </pc:picChg>
        <pc:picChg chg="del">
          <ac:chgData name="Eric BOZIER" userId="ed56e1c2-849c-41ae-8d1f-545d01a983fd" providerId="ADAL" clId="{60844D84-E20F-41BC-91A9-2C1ADB9BFF3C}" dt="2024-12-02T16:56:45.332" v="1018" actId="478"/>
          <ac:picMkLst>
            <pc:docMk/>
            <pc:sldMk cId="1833627713" sldId="263"/>
            <ac:picMk id="4" creationId="{26D875C7-774E-2B24-CDD9-39F03A419D0B}"/>
          </ac:picMkLst>
        </pc:picChg>
        <pc:picChg chg="add mod ord">
          <ac:chgData name="Eric BOZIER" userId="ed56e1c2-849c-41ae-8d1f-545d01a983fd" providerId="ADAL" clId="{60844D84-E20F-41BC-91A9-2C1ADB9BFF3C}" dt="2024-12-02T16:57:02.632" v="1025" actId="167"/>
          <ac:picMkLst>
            <pc:docMk/>
            <pc:sldMk cId="1833627713" sldId="263"/>
            <ac:picMk id="5" creationId="{EC0FC225-CB07-1ABF-AD84-119A664A7CA5}"/>
          </ac:picMkLst>
        </pc:picChg>
        <pc:picChg chg="add mod ord">
          <ac:chgData name="Eric BOZIER" userId="ed56e1c2-849c-41ae-8d1f-545d01a983fd" providerId="ADAL" clId="{60844D84-E20F-41BC-91A9-2C1ADB9BFF3C}" dt="2024-12-02T16:57:24.649" v="1034" actId="167"/>
          <ac:picMkLst>
            <pc:docMk/>
            <pc:sldMk cId="1833627713" sldId="263"/>
            <ac:picMk id="6" creationId="{585A5447-2CD4-84C4-8097-F77F1A247C12}"/>
          </ac:picMkLst>
        </pc:picChg>
        <pc:picChg chg="add mod">
          <ac:chgData name="Eric BOZIER" userId="ed56e1c2-849c-41ae-8d1f-545d01a983fd" providerId="ADAL" clId="{60844D84-E20F-41BC-91A9-2C1ADB9BFF3C}" dt="2024-12-02T16:59:45.071" v="1078" actId="14100"/>
          <ac:picMkLst>
            <pc:docMk/>
            <pc:sldMk cId="1833627713" sldId="263"/>
            <ac:picMk id="13" creationId="{AA4B37FB-EBB8-A45C-DEEC-A1276EA4DBCD}"/>
          </ac:picMkLst>
        </pc:picChg>
        <pc:picChg chg="mod">
          <ac:chgData name="Eric BOZIER" userId="ed56e1c2-849c-41ae-8d1f-545d01a983fd" providerId="ADAL" clId="{60844D84-E20F-41BC-91A9-2C1ADB9BFF3C}" dt="2024-12-02T16:57:52.089" v="1054" actId="1076"/>
          <ac:picMkLst>
            <pc:docMk/>
            <pc:sldMk cId="1833627713" sldId="263"/>
            <ac:picMk id="2060" creationId="{8E363D04-0560-E226-EE85-812BBE3FEF15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fr-FR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8996778E-8667-4D1E-BECC-463F378F7F4D}" type="slidenum">
              <a:rPr lang="fr-FR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8068038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/>
              <a:t>Cliquez pour modifier le style du titre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fr-FR"/>
              <a:t>Cliquez pour modifier le style des sous-titres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7323989-11A6-4464-8946-986C1A312E31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Cliquez pour modifier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63FD7A8-1251-48E1-8E21-C5DEDAA8E1D8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/>
              <a:t>Cliquez pour modifier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C46F690-4A30-4A4B-ACF5-1BCC1F3F65E0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Cliquez pour modifier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23D4905-D090-41EC-BCAA-A56010D20C10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/>
              <a:t>Cliquez pour modifier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0E273DB-87EA-4E83-B31C-92FDA558B30F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Cliquez pour modifier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FCD6407-91CE-4D95-BE4B-9536A6B25429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Cliquez pour modifier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3069EE7-6447-41B8-BAFB-B804DDF63452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Cliquez pour modifier le style du titre</a:t>
            </a:r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FF9B730-9268-4624-860B-A490AD5CC669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2F7D2B7-06D0-45FF-8372-4BC94B4E12AE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Cliquez pour modifier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713EF80-F01F-4A3E-8E26-06F8CE933E1E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Cliquez pour modifier le style du titre</a:t>
            </a:r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08FE20F-D34D-44F8-B899-096DEAF50004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FR"/>
              <a:t>Cliquez pour modifier le style du titre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400"/>
            </a:lvl1pPr>
          </a:lstStyle>
          <a:p>
            <a:endParaRPr lang="fr-FR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fr-FR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E510AC48-81F6-4E93-90F2-5C1C31B60F99}" type="slidenum">
              <a:rPr lang="fr-FR"/>
              <a:pPr/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18" Type="http://schemas.openxmlformats.org/officeDocument/2006/relationships/image" Target="../media/image17.jpeg"/><Relationship Id="rId26" Type="http://schemas.openxmlformats.org/officeDocument/2006/relationships/image" Target="../media/image25.png"/><Relationship Id="rId3" Type="http://schemas.openxmlformats.org/officeDocument/2006/relationships/image" Target="../media/image2.jpeg"/><Relationship Id="rId21" Type="http://schemas.openxmlformats.org/officeDocument/2006/relationships/image" Target="../media/image20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17" Type="http://schemas.openxmlformats.org/officeDocument/2006/relationships/image" Target="../media/image16.jpeg"/><Relationship Id="rId25" Type="http://schemas.openxmlformats.org/officeDocument/2006/relationships/image" Target="../media/image24.jpeg"/><Relationship Id="rId2" Type="http://schemas.openxmlformats.org/officeDocument/2006/relationships/image" Target="../media/image1.jpeg"/><Relationship Id="rId16" Type="http://schemas.openxmlformats.org/officeDocument/2006/relationships/image" Target="../media/image15.png"/><Relationship Id="rId20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eg"/><Relationship Id="rId11" Type="http://schemas.openxmlformats.org/officeDocument/2006/relationships/image" Target="../media/image10.png"/><Relationship Id="rId24" Type="http://schemas.openxmlformats.org/officeDocument/2006/relationships/image" Target="../media/image23.jpeg"/><Relationship Id="rId5" Type="http://schemas.openxmlformats.org/officeDocument/2006/relationships/image" Target="../media/image4.PNG"/><Relationship Id="rId15" Type="http://schemas.openxmlformats.org/officeDocument/2006/relationships/image" Target="../media/image14.png"/><Relationship Id="rId23" Type="http://schemas.openxmlformats.org/officeDocument/2006/relationships/image" Target="../media/image22.png"/><Relationship Id="rId10" Type="http://schemas.openxmlformats.org/officeDocument/2006/relationships/image" Target="../media/image9.png"/><Relationship Id="rId19" Type="http://schemas.openxmlformats.org/officeDocument/2006/relationships/image" Target="../media/image18.png"/><Relationship Id="rId4" Type="http://schemas.openxmlformats.org/officeDocument/2006/relationships/image" Target="../media/image3.jpeg"/><Relationship Id="rId9" Type="http://schemas.openxmlformats.org/officeDocument/2006/relationships/image" Target="../media/image8.jpg"/><Relationship Id="rId14" Type="http://schemas.openxmlformats.org/officeDocument/2006/relationships/image" Target="../media/image13.png"/><Relationship Id="rId22" Type="http://schemas.openxmlformats.org/officeDocument/2006/relationships/image" Target="../media/image21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4.PNG"/><Relationship Id="rId7" Type="http://schemas.openxmlformats.org/officeDocument/2006/relationships/image" Target="../media/image1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10" Type="http://schemas.openxmlformats.org/officeDocument/2006/relationships/image" Target="../media/image26.jpeg"/><Relationship Id="rId4" Type="http://schemas.openxmlformats.org/officeDocument/2006/relationships/image" Target="../media/image6.png"/><Relationship Id="rId9" Type="http://schemas.openxmlformats.org/officeDocument/2006/relationships/image" Target="../media/image2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png"/><Relationship Id="rId5" Type="http://schemas.openxmlformats.org/officeDocument/2006/relationships/image" Target="../media/image19.png"/><Relationship Id="rId4" Type="http://schemas.openxmlformats.org/officeDocument/2006/relationships/image" Target="../media/image2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9.png"/><Relationship Id="rId4" Type="http://schemas.openxmlformats.org/officeDocument/2006/relationships/image" Target="../media/image1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png"/><Relationship Id="rId5" Type="http://schemas.openxmlformats.org/officeDocument/2006/relationships/image" Target="../media/image29.png"/><Relationship Id="rId4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8" name="Picture 93" descr="Connect-din_EXT">
            <a:extLst>
              <a:ext uri="{FF2B5EF4-FFF2-40B4-BE49-F238E27FC236}">
                <a16:creationId xmlns:a16="http://schemas.microsoft.com/office/drawing/2014/main" id="{F5CF256E-52CA-82D7-8626-8645F0F8702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453546" y="4401176"/>
            <a:ext cx="1223999" cy="612000"/>
          </a:xfrm>
          <a:prstGeom prst="rect">
            <a:avLst/>
          </a:prstGeom>
          <a:noFill/>
        </p:spPr>
      </p:pic>
      <p:sp>
        <p:nvSpPr>
          <p:cNvPr id="1089" name="Rectangle 179">
            <a:extLst>
              <a:ext uri="{FF2B5EF4-FFF2-40B4-BE49-F238E27FC236}">
                <a16:creationId xmlns:a16="http://schemas.microsoft.com/office/drawing/2014/main" id="{9AF80674-1894-FCDD-C512-6450E5190847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74481" y="4314668"/>
            <a:ext cx="3219151" cy="687455"/>
          </a:xfrm>
          <a:prstGeom prst="rect">
            <a:avLst/>
          </a:prstGeom>
          <a:solidFill>
            <a:schemeClr val="bg1">
              <a:alpha val="0"/>
            </a:schemeClr>
          </a:solidFill>
          <a:ln w="9525">
            <a:solidFill>
              <a:schemeClr val="tx1"/>
            </a:solidFill>
            <a:prstDash val="lgDashDot"/>
            <a:miter lim="800000"/>
            <a:headEnd/>
            <a:tailEnd/>
          </a:ln>
        </p:spPr>
        <p:txBody>
          <a:bodyPr wrap="none" anchor="ctr"/>
          <a:lstStyle/>
          <a:p>
            <a:endParaRPr lang="fr-FR"/>
          </a:p>
        </p:txBody>
      </p:sp>
      <p:pic>
        <p:nvPicPr>
          <p:cNvPr id="1039" name="Picture 93" descr="Connect-din_EXT">
            <a:extLst>
              <a:ext uri="{FF2B5EF4-FFF2-40B4-BE49-F238E27FC236}">
                <a16:creationId xmlns:a16="http://schemas.microsoft.com/office/drawing/2014/main" id="{A04B180A-54C6-5C95-B6D2-05A9F415AA7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02228" y="5894624"/>
            <a:ext cx="1223999" cy="612000"/>
          </a:xfrm>
          <a:prstGeom prst="rect">
            <a:avLst/>
          </a:prstGeom>
          <a:noFill/>
        </p:spPr>
      </p:pic>
      <p:pic>
        <p:nvPicPr>
          <p:cNvPr id="1036" name="Picture 93" descr="Connect-din_EXT">
            <a:extLst>
              <a:ext uri="{FF2B5EF4-FFF2-40B4-BE49-F238E27FC236}">
                <a16:creationId xmlns:a16="http://schemas.microsoft.com/office/drawing/2014/main" id="{E427C9D9-88D7-DD38-410F-D2F21D0ACDA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9723" y="5894624"/>
            <a:ext cx="1223999" cy="612000"/>
          </a:xfrm>
          <a:prstGeom prst="rect">
            <a:avLst/>
          </a:prstGeom>
          <a:noFill/>
        </p:spPr>
      </p:pic>
      <p:sp>
        <p:nvSpPr>
          <p:cNvPr id="31" name="Rectangle 179">
            <a:extLst>
              <a:ext uri="{FF2B5EF4-FFF2-40B4-BE49-F238E27FC236}">
                <a16:creationId xmlns:a16="http://schemas.microsoft.com/office/drawing/2014/main" id="{DD963C07-2E96-E92C-CB4A-830853E71A8D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7276" y="5301208"/>
            <a:ext cx="1642652" cy="1307576"/>
          </a:xfrm>
          <a:prstGeom prst="rect">
            <a:avLst/>
          </a:prstGeom>
          <a:solidFill>
            <a:schemeClr val="bg1">
              <a:alpha val="0"/>
            </a:schemeClr>
          </a:solidFill>
          <a:ln w="9525">
            <a:solidFill>
              <a:schemeClr val="tx1"/>
            </a:solidFill>
            <a:prstDash val="lgDashDot"/>
            <a:miter lim="800000"/>
            <a:headEnd/>
            <a:tailEnd/>
          </a:ln>
        </p:spPr>
        <p:txBody>
          <a:bodyPr wrap="none" anchor="ctr"/>
          <a:lstStyle/>
          <a:p>
            <a:endParaRPr lang="fr-FR"/>
          </a:p>
        </p:txBody>
      </p:sp>
      <p:sp>
        <p:nvSpPr>
          <p:cNvPr id="1025" name="Rectangle 179">
            <a:extLst>
              <a:ext uri="{FF2B5EF4-FFF2-40B4-BE49-F238E27FC236}">
                <a16:creationId xmlns:a16="http://schemas.microsoft.com/office/drawing/2014/main" id="{3B067F40-3C7F-8FD4-DC59-665A2CD4153A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1372" y="4284370"/>
            <a:ext cx="4119091" cy="687455"/>
          </a:xfrm>
          <a:prstGeom prst="rect">
            <a:avLst/>
          </a:prstGeom>
          <a:solidFill>
            <a:schemeClr val="bg1">
              <a:alpha val="0"/>
            </a:schemeClr>
          </a:solidFill>
          <a:ln w="9525">
            <a:solidFill>
              <a:schemeClr val="tx1"/>
            </a:solidFill>
            <a:prstDash val="lgDashDot"/>
            <a:miter lim="800000"/>
            <a:headEnd/>
            <a:tailEnd/>
          </a:ln>
        </p:spPr>
        <p:txBody>
          <a:bodyPr wrap="none" anchor="ctr"/>
          <a:lstStyle/>
          <a:p>
            <a:endParaRPr lang="fr-FR"/>
          </a:p>
        </p:txBody>
      </p:sp>
      <p:pic>
        <p:nvPicPr>
          <p:cNvPr id="91" name="Picture 93" descr="Connect-din_EXT">
            <a:extLst>
              <a:ext uri="{FF2B5EF4-FFF2-40B4-BE49-F238E27FC236}">
                <a16:creationId xmlns:a16="http://schemas.microsoft.com/office/drawing/2014/main" id="{87042327-77A3-0B59-1518-4F0D61F6AEA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0216" y="3342880"/>
            <a:ext cx="1223999" cy="612000"/>
          </a:xfrm>
          <a:prstGeom prst="rect">
            <a:avLst/>
          </a:prstGeom>
          <a:noFill/>
        </p:spPr>
      </p:pic>
      <p:pic>
        <p:nvPicPr>
          <p:cNvPr id="17" name="Picture 2" descr="Vitocal 200-G Pro Grande pompe à chaleur eau glycolé/eau | Viessmann">
            <a:extLst>
              <a:ext uri="{FF2B5EF4-FFF2-40B4-BE49-F238E27FC236}">
                <a16:creationId xmlns:a16="http://schemas.microsoft.com/office/drawing/2014/main" id="{7E5C7BBF-569E-B486-268C-BBA54818F37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97553" y="2021111"/>
            <a:ext cx="780828" cy="4387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Image 1027">
            <a:extLst>
              <a:ext uri="{FF2B5EF4-FFF2-40B4-BE49-F238E27FC236}">
                <a16:creationId xmlns:a16="http://schemas.microsoft.com/office/drawing/2014/main" id="{5B3ABF88-46F8-B008-AEEC-8CBDB41B638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2738" y="2991603"/>
            <a:ext cx="529312" cy="352875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CACDFED1-8DB0-0B0E-B5DF-2BE708F5CAD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9144000" cy="736513"/>
          </a:xfrm>
          <a:prstGeom prst="rect">
            <a:avLst/>
          </a:prstGeom>
        </p:spPr>
      </p:pic>
      <p:pic>
        <p:nvPicPr>
          <p:cNvPr id="43" name="Picture 4" descr="Connect-din_UC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040451" y="1911232"/>
            <a:ext cx="1199478" cy="684000"/>
          </a:xfrm>
          <a:prstGeom prst="rect">
            <a:avLst/>
          </a:prstGeom>
          <a:noFill/>
        </p:spPr>
      </p:pic>
      <p:pic>
        <p:nvPicPr>
          <p:cNvPr id="45" name="Picture 6" descr="PC Ecran Plat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236012" y="921032"/>
            <a:ext cx="673238" cy="427408"/>
          </a:xfrm>
          <a:prstGeom prst="rect">
            <a:avLst/>
          </a:prstGeom>
          <a:noFill/>
        </p:spPr>
      </p:pic>
      <p:sp>
        <p:nvSpPr>
          <p:cNvPr id="46" name="Line 7"/>
          <p:cNvSpPr>
            <a:spLocks noChangeShapeType="1"/>
          </p:cNvSpPr>
          <p:nvPr/>
        </p:nvSpPr>
        <p:spPr bwMode="auto">
          <a:xfrm flipV="1">
            <a:off x="1498573" y="1363327"/>
            <a:ext cx="0" cy="231993"/>
          </a:xfrm>
          <a:prstGeom prst="line">
            <a:avLst/>
          </a:prstGeom>
          <a:noFill/>
          <a:ln w="19050">
            <a:solidFill>
              <a:srgbClr val="FFFF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fr-FR"/>
          </a:p>
        </p:txBody>
      </p:sp>
      <p:sp>
        <p:nvSpPr>
          <p:cNvPr id="47" name="Text Box 8"/>
          <p:cNvSpPr txBox="1">
            <a:spLocks noChangeArrowheads="1"/>
          </p:cNvSpPr>
          <p:nvPr/>
        </p:nvSpPr>
        <p:spPr bwMode="auto">
          <a:xfrm>
            <a:off x="48378" y="1336272"/>
            <a:ext cx="1004888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fr-FR" sz="1200" b="1" dirty="0"/>
              <a:t>ETHERNET</a:t>
            </a:r>
          </a:p>
        </p:txBody>
      </p:sp>
      <p:sp>
        <p:nvSpPr>
          <p:cNvPr id="49" name="Line 10"/>
          <p:cNvSpPr>
            <a:spLocks noChangeShapeType="1"/>
          </p:cNvSpPr>
          <p:nvPr/>
        </p:nvSpPr>
        <p:spPr bwMode="auto">
          <a:xfrm flipV="1">
            <a:off x="996367" y="6515046"/>
            <a:ext cx="7740000" cy="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none" w="med" len="med"/>
          </a:ln>
          <a:effectLst/>
        </p:spPr>
        <p:txBody>
          <a:bodyPr/>
          <a:lstStyle/>
          <a:p>
            <a:endParaRPr lang="fr-FR" dirty="0"/>
          </a:p>
        </p:txBody>
      </p:sp>
      <p:sp>
        <p:nvSpPr>
          <p:cNvPr id="53" name="Rectangle 16"/>
          <p:cNvSpPr>
            <a:spLocks noChangeArrowheads="1"/>
          </p:cNvSpPr>
          <p:nvPr/>
        </p:nvSpPr>
        <p:spPr bwMode="auto">
          <a:xfrm>
            <a:off x="179512" y="1691854"/>
            <a:ext cx="4540951" cy="2248442"/>
          </a:xfrm>
          <a:prstGeom prst="rect">
            <a:avLst/>
          </a:prstGeom>
          <a:noFill/>
          <a:ln w="9525">
            <a:solidFill>
              <a:schemeClr val="tx1"/>
            </a:solidFill>
            <a:prstDash val="lgDashDot"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fr-FR"/>
          </a:p>
        </p:txBody>
      </p:sp>
      <p:sp>
        <p:nvSpPr>
          <p:cNvPr id="54" name="Text Box 17"/>
          <p:cNvSpPr txBox="1">
            <a:spLocks noChangeArrowheads="1"/>
          </p:cNvSpPr>
          <p:nvPr/>
        </p:nvSpPr>
        <p:spPr bwMode="auto">
          <a:xfrm>
            <a:off x="1697250" y="3952163"/>
            <a:ext cx="2076209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1440" tIns="45720" rIns="91440" bIns="45720" anchor="t">
            <a:spAutoFit/>
          </a:bodyPr>
          <a:lstStyle/>
          <a:p>
            <a:r>
              <a:rPr lang="fr-FR" sz="1000" b="1" dirty="0">
                <a:latin typeface="Arial"/>
                <a:cs typeface="Arial"/>
              </a:rPr>
              <a:t>Armoire Sous-Station – Toiture</a:t>
            </a:r>
          </a:p>
        </p:txBody>
      </p:sp>
      <p:sp>
        <p:nvSpPr>
          <p:cNvPr id="55" name="Line 18"/>
          <p:cNvSpPr>
            <a:spLocks noChangeShapeType="1"/>
          </p:cNvSpPr>
          <p:nvPr/>
        </p:nvSpPr>
        <p:spPr bwMode="auto">
          <a:xfrm flipH="1">
            <a:off x="988065" y="2226167"/>
            <a:ext cx="215900" cy="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fr-FR"/>
          </a:p>
        </p:txBody>
      </p:sp>
      <p:sp>
        <p:nvSpPr>
          <p:cNvPr id="59" name="Text Box 22"/>
          <p:cNvSpPr txBox="1">
            <a:spLocks noChangeArrowheads="1"/>
          </p:cNvSpPr>
          <p:nvPr/>
        </p:nvSpPr>
        <p:spPr bwMode="auto">
          <a:xfrm rot="16200000">
            <a:off x="485519" y="5662014"/>
            <a:ext cx="754062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fr-FR" sz="1000" b="1" dirty="0" err="1">
                <a:solidFill>
                  <a:srgbClr val="FF0000"/>
                </a:solidFill>
              </a:rPr>
              <a:t>Extenbus</a:t>
            </a:r>
            <a:endParaRPr lang="fr-FR" sz="1000" b="1" dirty="0">
              <a:solidFill>
                <a:srgbClr val="FF0000"/>
              </a:solidFill>
            </a:endParaRPr>
          </a:p>
        </p:txBody>
      </p:sp>
      <p:sp>
        <p:nvSpPr>
          <p:cNvPr id="60" name="Line 23"/>
          <p:cNvSpPr>
            <a:spLocks noChangeShapeType="1"/>
          </p:cNvSpPr>
          <p:nvPr/>
        </p:nvSpPr>
        <p:spPr bwMode="auto">
          <a:xfrm>
            <a:off x="107950" y="1595321"/>
            <a:ext cx="8916988" cy="0"/>
          </a:xfrm>
          <a:prstGeom prst="line">
            <a:avLst/>
          </a:prstGeom>
          <a:noFill/>
          <a:ln w="19050">
            <a:solidFill>
              <a:srgbClr val="FFFF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fr-FR"/>
          </a:p>
        </p:txBody>
      </p:sp>
      <p:sp>
        <p:nvSpPr>
          <p:cNvPr id="63" name="Line 28"/>
          <p:cNvSpPr>
            <a:spLocks noChangeShapeType="1"/>
          </p:cNvSpPr>
          <p:nvPr/>
        </p:nvSpPr>
        <p:spPr bwMode="auto">
          <a:xfrm>
            <a:off x="1436698" y="2406948"/>
            <a:ext cx="0" cy="103936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fr-FR"/>
          </a:p>
        </p:txBody>
      </p:sp>
      <p:sp>
        <p:nvSpPr>
          <p:cNvPr id="84" name="Text Box 5"/>
          <p:cNvSpPr txBox="1">
            <a:spLocks noChangeArrowheads="1"/>
          </p:cNvSpPr>
          <p:nvPr/>
        </p:nvSpPr>
        <p:spPr bwMode="auto">
          <a:xfrm>
            <a:off x="2772030" y="108083"/>
            <a:ext cx="4083169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1440" tIns="45720" rIns="91440" bIns="45720" anchor="t">
            <a:spAutoFit/>
          </a:bodyPr>
          <a:lstStyle/>
          <a:p>
            <a:r>
              <a:rPr lang="fr-FR" b="1" dirty="0">
                <a:solidFill>
                  <a:schemeClr val="bg1"/>
                </a:solidFill>
                <a:latin typeface="Arial"/>
                <a:cs typeface="Arial"/>
              </a:rPr>
              <a:t>Architecture GTC URSSAF - Nantes</a:t>
            </a:r>
            <a:endParaRPr lang="fr-FR" dirty="0">
              <a:solidFill>
                <a:srgbClr val="FF0000"/>
              </a:solidFill>
            </a:endParaRPr>
          </a:p>
        </p:txBody>
      </p:sp>
      <p:pic>
        <p:nvPicPr>
          <p:cNvPr id="108" name="Picture 372" descr="PCportable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8208887" y="1141404"/>
            <a:ext cx="271463" cy="288925"/>
          </a:xfrm>
          <a:prstGeom prst="rect">
            <a:avLst/>
          </a:prstGeom>
          <a:noFill/>
        </p:spPr>
      </p:pic>
      <p:sp>
        <p:nvSpPr>
          <p:cNvPr id="109" name="Text Box 373"/>
          <p:cNvSpPr txBox="1">
            <a:spLocks noChangeArrowheads="1"/>
          </p:cNvSpPr>
          <p:nvPr/>
        </p:nvSpPr>
        <p:spPr bwMode="auto">
          <a:xfrm>
            <a:off x="7665613" y="797341"/>
            <a:ext cx="1541463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fr-FR" sz="800" b="1" dirty="0"/>
              <a:t>PC avec  Internet</a:t>
            </a:r>
          </a:p>
          <a:p>
            <a:r>
              <a:rPr lang="fr-FR" sz="800" b="1" dirty="0"/>
              <a:t>Navigateur Internet</a:t>
            </a:r>
          </a:p>
        </p:txBody>
      </p:sp>
      <p:sp>
        <p:nvSpPr>
          <p:cNvPr id="111" name="Line 375"/>
          <p:cNvSpPr>
            <a:spLocks noChangeShapeType="1"/>
          </p:cNvSpPr>
          <p:nvPr/>
        </p:nvSpPr>
        <p:spPr bwMode="auto">
          <a:xfrm flipV="1">
            <a:off x="7441592" y="1445933"/>
            <a:ext cx="0" cy="144000"/>
          </a:xfrm>
          <a:prstGeom prst="line">
            <a:avLst/>
          </a:prstGeom>
          <a:noFill/>
          <a:ln w="19050">
            <a:solidFill>
              <a:srgbClr val="FFFF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fr-FR"/>
          </a:p>
        </p:txBody>
      </p:sp>
      <p:sp>
        <p:nvSpPr>
          <p:cNvPr id="112" name="Text Box 376"/>
          <p:cNvSpPr txBox="1">
            <a:spLocks noChangeArrowheads="1"/>
          </p:cNvSpPr>
          <p:nvPr/>
        </p:nvSpPr>
        <p:spPr bwMode="auto">
          <a:xfrm>
            <a:off x="6897149" y="851840"/>
            <a:ext cx="965329" cy="4924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fr-FR" sz="800" b="1" dirty="0"/>
              <a:t>Modem Routeur</a:t>
            </a:r>
          </a:p>
          <a:p>
            <a:r>
              <a:rPr lang="fr-FR" sz="800" b="1" dirty="0"/>
              <a:t>ADSL</a:t>
            </a:r>
          </a:p>
          <a:p>
            <a:endParaRPr lang="fr-FR" sz="1000" b="1" dirty="0"/>
          </a:p>
        </p:txBody>
      </p:sp>
      <p:sp>
        <p:nvSpPr>
          <p:cNvPr id="113" name="Line 146"/>
          <p:cNvSpPr>
            <a:spLocks noChangeShapeType="1"/>
          </p:cNvSpPr>
          <p:nvPr/>
        </p:nvSpPr>
        <p:spPr bwMode="auto">
          <a:xfrm flipH="1">
            <a:off x="7665613" y="1330501"/>
            <a:ext cx="540000" cy="0"/>
          </a:xfrm>
          <a:prstGeom prst="line">
            <a:avLst/>
          </a:prstGeom>
          <a:noFill/>
          <a:ln w="9525">
            <a:solidFill>
              <a:srgbClr val="0000FF"/>
            </a:solidFill>
            <a:prstDash val="dash"/>
            <a:round/>
            <a:headEnd/>
            <a:tailEnd/>
          </a:ln>
          <a:effectLst/>
        </p:spPr>
        <p:txBody>
          <a:bodyPr/>
          <a:lstStyle/>
          <a:p>
            <a:endParaRPr lang="fr-FR" dirty="0"/>
          </a:p>
        </p:txBody>
      </p:sp>
      <p:pic>
        <p:nvPicPr>
          <p:cNvPr id="2" name="Image 1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6315" y="2504816"/>
            <a:ext cx="185062" cy="138796"/>
          </a:xfrm>
          <a:prstGeom prst="rect">
            <a:avLst/>
          </a:prstGeom>
        </p:spPr>
      </p:pic>
      <p:pic>
        <p:nvPicPr>
          <p:cNvPr id="74" name="Picture 2" descr="WIT-detoure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316" y="154067"/>
            <a:ext cx="587375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4" name="Text Box 373"/>
          <p:cNvSpPr txBox="1">
            <a:spLocks noChangeArrowheads="1"/>
          </p:cNvSpPr>
          <p:nvPr/>
        </p:nvSpPr>
        <p:spPr bwMode="auto">
          <a:xfrm>
            <a:off x="1808473" y="894003"/>
            <a:ext cx="1108833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fr-FR" sz="800" b="1" dirty="0"/>
              <a:t>PC avec  Internet</a:t>
            </a:r>
          </a:p>
          <a:p>
            <a:r>
              <a:rPr lang="fr-FR" sz="800" b="1" dirty="0"/>
              <a:t>Navigateur Internet</a:t>
            </a:r>
          </a:p>
        </p:txBody>
      </p:sp>
      <p:sp>
        <p:nvSpPr>
          <p:cNvPr id="138" name="Text Box 28"/>
          <p:cNvSpPr txBox="1">
            <a:spLocks noChangeArrowheads="1"/>
          </p:cNvSpPr>
          <p:nvPr/>
        </p:nvSpPr>
        <p:spPr bwMode="auto">
          <a:xfrm>
            <a:off x="1478896" y="1782428"/>
            <a:ext cx="1170513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fr-FR" sz="1000" b="1" dirty="0">
                <a:latin typeface="Calibri" pitchFamily="34" charset="0"/>
              </a:rPr>
              <a:t>RED</a:t>
            </a:r>
            <a:r>
              <a:rPr lang="fr-FR" sz="1000" b="1" dirty="0">
                <a:solidFill>
                  <a:srgbClr val="FF0000"/>
                </a:solidFill>
                <a:latin typeface="Calibri" pitchFamily="34" charset="0"/>
              </a:rPr>
              <a:t>Y</a:t>
            </a:r>
            <a:r>
              <a:rPr lang="fr-FR" sz="1000" b="1" dirty="0">
                <a:latin typeface="Calibri" pitchFamily="34" charset="0"/>
              </a:rPr>
              <a:t> Din </a:t>
            </a:r>
            <a:r>
              <a:rPr lang="fr-FR" sz="1000" b="1" dirty="0">
                <a:solidFill>
                  <a:srgbClr val="FF0000"/>
                </a:solidFill>
                <a:latin typeface="Calibri" pitchFamily="34" charset="0"/>
              </a:rPr>
              <a:t>4G</a:t>
            </a:r>
            <a:r>
              <a:rPr lang="fr-FR" sz="1000" b="1" dirty="0">
                <a:latin typeface="Calibri" pitchFamily="34" charset="0"/>
              </a:rPr>
              <a:t> – </a:t>
            </a:r>
            <a:r>
              <a:rPr lang="fr-FR" sz="1000" b="1" dirty="0">
                <a:solidFill>
                  <a:srgbClr val="FF0000"/>
                </a:solidFill>
                <a:latin typeface="Calibri" pitchFamily="34" charset="0"/>
              </a:rPr>
              <a:t>XXL</a:t>
            </a:r>
          </a:p>
        </p:txBody>
      </p:sp>
      <p:pic>
        <p:nvPicPr>
          <p:cNvPr id="140" name="Image 139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9314" y="2085555"/>
            <a:ext cx="288000" cy="215181"/>
          </a:xfrm>
          <a:prstGeom prst="rect">
            <a:avLst/>
          </a:prstGeom>
        </p:spPr>
      </p:pic>
      <p:pic>
        <p:nvPicPr>
          <p:cNvPr id="166" name="Image 165">
            <a:extLst>
              <a:ext uri="{FF2B5EF4-FFF2-40B4-BE49-F238E27FC236}">
                <a16:creationId xmlns:a16="http://schemas.microsoft.com/office/drawing/2014/main" id="{E68A4D67-AF57-4F67-A818-E3A573EAC565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3173" y="872792"/>
            <a:ext cx="566702" cy="377114"/>
          </a:xfrm>
          <a:prstGeom prst="rect">
            <a:avLst/>
          </a:prstGeom>
        </p:spPr>
      </p:pic>
      <p:sp>
        <p:nvSpPr>
          <p:cNvPr id="171" name="Text Box 327">
            <a:extLst>
              <a:ext uri="{FF2B5EF4-FFF2-40B4-BE49-F238E27FC236}">
                <a16:creationId xmlns:a16="http://schemas.microsoft.com/office/drawing/2014/main" id="{13179BAC-B4C1-426F-9503-5B78C9C9034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49873" y="905386"/>
            <a:ext cx="821059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fr-FR" sz="1000" b="1" dirty="0">
                <a:latin typeface="Calibri" pitchFamily="34" charset="0"/>
              </a:rPr>
              <a:t>Tablette/PC</a:t>
            </a:r>
          </a:p>
        </p:txBody>
      </p:sp>
      <p:sp>
        <p:nvSpPr>
          <p:cNvPr id="172" name="Line 536">
            <a:extLst>
              <a:ext uri="{FF2B5EF4-FFF2-40B4-BE49-F238E27FC236}">
                <a16:creationId xmlns:a16="http://schemas.microsoft.com/office/drawing/2014/main" id="{8C83D88C-DDD7-4BDB-84AD-D23A66E02A11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4157889" y="1323525"/>
            <a:ext cx="403199" cy="506859"/>
          </a:xfrm>
          <a:prstGeom prst="line">
            <a:avLst/>
          </a:prstGeom>
          <a:noFill/>
          <a:ln w="9525">
            <a:solidFill>
              <a:srgbClr val="0000FF"/>
            </a:solidFill>
            <a:prstDash val="dash"/>
            <a:round/>
            <a:headEnd type="stealth"/>
            <a:tailEnd type="stealth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defPPr>
              <a:defRPr lang="fr-FR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endParaRPr lang="fr-FR"/>
          </a:p>
        </p:txBody>
      </p:sp>
      <p:pic>
        <p:nvPicPr>
          <p:cNvPr id="183" name="Image 182">
            <a:extLst>
              <a:ext uri="{FF2B5EF4-FFF2-40B4-BE49-F238E27FC236}">
                <a16:creationId xmlns:a16="http://schemas.microsoft.com/office/drawing/2014/main" id="{716252AC-AEAA-4765-B486-B42AA38F123E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95538" y="1363327"/>
            <a:ext cx="238652" cy="141022"/>
          </a:xfrm>
          <a:prstGeom prst="rect">
            <a:avLst/>
          </a:prstGeom>
        </p:spPr>
      </p:pic>
      <p:sp>
        <p:nvSpPr>
          <p:cNvPr id="86" name="Text Box 697">
            <a:extLst>
              <a:ext uri="{FF2B5EF4-FFF2-40B4-BE49-F238E27FC236}">
                <a16:creationId xmlns:a16="http://schemas.microsoft.com/office/drawing/2014/main" id="{8233A893-DCFC-4A8E-BA84-1AB896D6D28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04058" y="1610345"/>
            <a:ext cx="3219151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/>
            <a:r>
              <a:rPr lang="fr-FR" sz="800" b="1" dirty="0" err="1">
                <a:solidFill>
                  <a:srgbClr val="FF0000"/>
                </a:solidFill>
              </a:rPr>
              <a:t>Extenbus</a:t>
            </a:r>
            <a:r>
              <a:rPr lang="fr-FR" sz="800" b="1" dirty="0">
                <a:solidFill>
                  <a:srgbClr val="FF0000"/>
                </a:solidFill>
              </a:rPr>
              <a:t> : </a:t>
            </a:r>
          </a:p>
          <a:p>
            <a:pPr algn="l"/>
            <a:r>
              <a:rPr lang="fr-FR" sz="800" b="1" dirty="0">
                <a:solidFill>
                  <a:srgbClr val="FF0000"/>
                </a:solidFill>
              </a:rPr>
              <a:t>- Pour les données : 2 paires 0,4 mm2 – UTP5</a:t>
            </a:r>
          </a:p>
          <a:p>
            <a:pPr algn="l">
              <a:buFontTx/>
              <a:buChar char="-"/>
            </a:pPr>
            <a:r>
              <a:rPr lang="fr-FR" sz="800" b="1" dirty="0">
                <a:solidFill>
                  <a:srgbClr val="FF0000"/>
                </a:solidFill>
              </a:rPr>
              <a:t> 1 Conducteur pour la continuité de masse entre les armoires</a:t>
            </a:r>
          </a:p>
        </p:txBody>
      </p:sp>
      <p:sp>
        <p:nvSpPr>
          <p:cNvPr id="165" name="Line 854">
            <a:extLst>
              <a:ext uri="{FF2B5EF4-FFF2-40B4-BE49-F238E27FC236}">
                <a16:creationId xmlns:a16="http://schemas.microsoft.com/office/drawing/2014/main" id="{123FF89A-DCFD-4EBF-894B-8B882DCD9D7F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991768" y="2218417"/>
            <a:ext cx="0" cy="430200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fr-FR"/>
          </a:p>
        </p:txBody>
      </p:sp>
      <p:sp>
        <p:nvSpPr>
          <p:cNvPr id="155" name="Text Box 28">
            <a:extLst>
              <a:ext uri="{FF2B5EF4-FFF2-40B4-BE49-F238E27FC236}">
                <a16:creationId xmlns:a16="http://schemas.microsoft.com/office/drawing/2014/main" id="{2AEB4CAF-5B90-4195-8C1E-3345B76191D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34486" y="6620924"/>
            <a:ext cx="1246026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91440" tIns="45720" rIns="91440" bIns="45720" anchor="t">
            <a:spAutoFit/>
          </a:bodyPr>
          <a:lstStyle/>
          <a:p>
            <a:pPr algn="l"/>
            <a:r>
              <a:rPr lang="fr-FR" sz="1000" b="1" dirty="0">
                <a:latin typeface="Arial"/>
                <a:cs typeface="Arial"/>
              </a:rPr>
              <a:t>2 décembre 2024</a:t>
            </a:r>
            <a:endParaRPr lang="fr-FR" dirty="0"/>
          </a:p>
        </p:txBody>
      </p:sp>
      <p:sp>
        <p:nvSpPr>
          <p:cNvPr id="19" name="Line 431">
            <a:extLst>
              <a:ext uri="{FF2B5EF4-FFF2-40B4-BE49-F238E27FC236}">
                <a16:creationId xmlns:a16="http://schemas.microsoft.com/office/drawing/2014/main" id="{F8D693D3-78FC-EF70-3635-0282975BC952}"/>
              </a:ext>
            </a:extLst>
          </p:cNvPr>
          <p:cNvSpPr>
            <a:spLocks noChangeShapeType="1"/>
          </p:cNvSpPr>
          <p:nvPr/>
        </p:nvSpPr>
        <p:spPr bwMode="auto">
          <a:xfrm>
            <a:off x="2066533" y="2227837"/>
            <a:ext cx="1224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fr-FR"/>
          </a:p>
        </p:txBody>
      </p:sp>
      <p:pic>
        <p:nvPicPr>
          <p:cNvPr id="20" name="Picture 2" descr="Comprendre le Modbus série et TCP">
            <a:extLst>
              <a:ext uri="{FF2B5EF4-FFF2-40B4-BE49-F238E27FC236}">
                <a16:creationId xmlns:a16="http://schemas.microsoft.com/office/drawing/2014/main" id="{8B8C7AA2-4549-DFD6-F2DA-B27561897BD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6381" y="2292717"/>
            <a:ext cx="457052" cy="1458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Text Box 356">
            <a:extLst>
              <a:ext uri="{FF2B5EF4-FFF2-40B4-BE49-F238E27FC236}">
                <a16:creationId xmlns:a16="http://schemas.microsoft.com/office/drawing/2014/main" id="{605EB4F9-4903-3271-00B8-AF0D18112B7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84646" y="2035928"/>
            <a:ext cx="529312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fr-FR" sz="800" b="1" dirty="0"/>
              <a:t>RS 485</a:t>
            </a:r>
          </a:p>
        </p:txBody>
      </p:sp>
      <p:pic>
        <p:nvPicPr>
          <p:cNvPr id="22" name="Image 21">
            <a:extLst>
              <a:ext uri="{FF2B5EF4-FFF2-40B4-BE49-F238E27FC236}">
                <a16:creationId xmlns:a16="http://schemas.microsoft.com/office/drawing/2014/main" id="{20145128-EA6C-EDF4-5390-BCFADDDB8192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7271273" y="1249906"/>
            <a:ext cx="370920" cy="182369"/>
          </a:xfrm>
          <a:prstGeom prst="rect">
            <a:avLst/>
          </a:prstGeom>
        </p:spPr>
      </p:pic>
      <p:sp>
        <p:nvSpPr>
          <p:cNvPr id="16" name="Line 431">
            <a:extLst>
              <a:ext uri="{FF2B5EF4-FFF2-40B4-BE49-F238E27FC236}">
                <a16:creationId xmlns:a16="http://schemas.microsoft.com/office/drawing/2014/main" id="{7552CA50-49A0-38C8-DC1A-BEB30F9D5E0C}"/>
              </a:ext>
            </a:extLst>
          </p:cNvPr>
          <p:cNvSpPr>
            <a:spLocks noChangeShapeType="1"/>
          </p:cNvSpPr>
          <p:nvPr/>
        </p:nvSpPr>
        <p:spPr bwMode="auto">
          <a:xfrm>
            <a:off x="1952625" y="2772101"/>
            <a:ext cx="1440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fr-FR"/>
          </a:p>
        </p:txBody>
      </p:sp>
      <p:pic>
        <p:nvPicPr>
          <p:cNvPr id="26" name="Picture 2" descr="M-Bus - Hardware components">
            <a:extLst>
              <a:ext uri="{FF2B5EF4-FFF2-40B4-BE49-F238E27FC236}">
                <a16:creationId xmlns:a16="http://schemas.microsoft.com/office/drawing/2014/main" id="{373C5238-5181-42D5-741A-40C1FA465BA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94805" y="2587208"/>
            <a:ext cx="352958" cy="109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7" name="Text Box 434">
            <a:extLst>
              <a:ext uri="{FF2B5EF4-FFF2-40B4-BE49-F238E27FC236}">
                <a16:creationId xmlns:a16="http://schemas.microsoft.com/office/drawing/2014/main" id="{888286D9-A1E6-BF6F-5AA6-44C83B8E133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13439" y="2610318"/>
            <a:ext cx="899606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800" b="1" dirty="0"/>
              <a:t>5 x Compteurs</a:t>
            </a:r>
          </a:p>
          <a:p>
            <a:pPr algn="ctr"/>
            <a:r>
              <a:rPr lang="fr-FR" sz="800" b="1" dirty="0"/>
              <a:t>de Chaleur</a:t>
            </a:r>
          </a:p>
        </p:txBody>
      </p:sp>
      <p:pic>
        <p:nvPicPr>
          <p:cNvPr id="28" name="Image 27">
            <a:extLst>
              <a:ext uri="{FF2B5EF4-FFF2-40B4-BE49-F238E27FC236}">
                <a16:creationId xmlns:a16="http://schemas.microsoft.com/office/drawing/2014/main" id="{8FD245BD-CBF8-F2BA-BB55-14E626412098}"/>
              </a:ext>
            </a:extLst>
          </p:cNvPr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7885" y="2648207"/>
            <a:ext cx="272080" cy="234069"/>
          </a:xfrm>
          <a:prstGeom prst="rect">
            <a:avLst/>
          </a:prstGeom>
        </p:spPr>
      </p:pic>
      <p:sp>
        <p:nvSpPr>
          <p:cNvPr id="32" name="Line 431">
            <a:extLst>
              <a:ext uri="{FF2B5EF4-FFF2-40B4-BE49-F238E27FC236}">
                <a16:creationId xmlns:a16="http://schemas.microsoft.com/office/drawing/2014/main" id="{6C8CF05C-E6E7-6F16-A17F-7516E844C3A5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1957783" y="2410002"/>
            <a:ext cx="0" cy="360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fr-FR"/>
          </a:p>
        </p:txBody>
      </p:sp>
      <p:pic>
        <p:nvPicPr>
          <p:cNvPr id="33" name="Picture 433" descr="Bornier">
            <a:extLst>
              <a:ext uri="{FF2B5EF4-FFF2-40B4-BE49-F238E27FC236}">
                <a16:creationId xmlns:a16="http://schemas.microsoft.com/office/drawing/2014/main" id="{645877F4-00DC-0822-7CA4-2152EE08185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4976886" y="2083208"/>
            <a:ext cx="194595" cy="1420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4" name="Text Box 697">
            <a:extLst>
              <a:ext uri="{FF2B5EF4-FFF2-40B4-BE49-F238E27FC236}">
                <a16:creationId xmlns:a16="http://schemas.microsoft.com/office/drawing/2014/main" id="{6D7AB6FF-F107-149B-1A6F-C6D42BF1C19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27614" y="2036853"/>
            <a:ext cx="1130438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defPPr>
              <a:defRPr lang="fr-FR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algn="l"/>
            <a:r>
              <a:rPr lang="fr-FR" sz="800" b="1" dirty="0"/>
              <a:t>= Bornier </a:t>
            </a:r>
            <a:r>
              <a:rPr lang="fr-FR" sz="800" b="1" dirty="0" err="1"/>
              <a:t>Extenbus</a:t>
            </a:r>
            <a:endParaRPr lang="fr-FR" sz="800" b="1" dirty="0"/>
          </a:p>
        </p:txBody>
      </p:sp>
      <p:sp>
        <p:nvSpPr>
          <p:cNvPr id="92" name="Line 326">
            <a:extLst>
              <a:ext uri="{FF2B5EF4-FFF2-40B4-BE49-F238E27FC236}">
                <a16:creationId xmlns:a16="http://schemas.microsoft.com/office/drawing/2014/main" id="{8B181AFE-10C1-F609-4203-89CA7B528FCA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995024" y="3650650"/>
            <a:ext cx="215900" cy="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fr-FR"/>
          </a:p>
        </p:txBody>
      </p:sp>
      <p:sp>
        <p:nvSpPr>
          <p:cNvPr id="95" name="Text Box 95">
            <a:extLst>
              <a:ext uri="{FF2B5EF4-FFF2-40B4-BE49-F238E27FC236}">
                <a16:creationId xmlns:a16="http://schemas.microsoft.com/office/drawing/2014/main" id="{9BCBE633-266D-0DFA-8E89-FD862995582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77313" y="3283538"/>
            <a:ext cx="705642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1440" tIns="45720" rIns="91440" bIns="45720" anchor="t">
            <a:spAutoFit/>
          </a:bodyPr>
          <a:lstStyle/>
          <a:p>
            <a:pPr algn="l"/>
            <a:r>
              <a:rPr lang="fr-FR" sz="800" b="1" dirty="0">
                <a:latin typeface="Arial"/>
                <a:cs typeface="Arial"/>
              </a:rPr>
              <a:t>Ext DIN P9</a:t>
            </a:r>
            <a:endParaRPr lang="fr-FR" sz="800" b="1" dirty="0"/>
          </a:p>
        </p:txBody>
      </p:sp>
      <p:sp>
        <p:nvSpPr>
          <p:cNvPr id="97" name="Line 47">
            <a:extLst>
              <a:ext uri="{FF2B5EF4-FFF2-40B4-BE49-F238E27FC236}">
                <a16:creationId xmlns:a16="http://schemas.microsoft.com/office/drawing/2014/main" id="{967A5578-BB7A-9737-4EAD-BFE13D4B0994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925359" y="4059543"/>
            <a:ext cx="136525" cy="73025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fr-FR"/>
          </a:p>
        </p:txBody>
      </p:sp>
      <p:sp>
        <p:nvSpPr>
          <p:cNvPr id="98" name="Line 48">
            <a:extLst>
              <a:ext uri="{FF2B5EF4-FFF2-40B4-BE49-F238E27FC236}">
                <a16:creationId xmlns:a16="http://schemas.microsoft.com/office/drawing/2014/main" id="{BFEAF6C8-14E2-73EE-F386-1A2777A65DAF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912659" y="4107244"/>
            <a:ext cx="149225" cy="79375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fr-FR"/>
          </a:p>
        </p:txBody>
      </p:sp>
      <p:sp>
        <p:nvSpPr>
          <p:cNvPr id="99" name="Text Box 49">
            <a:extLst>
              <a:ext uri="{FF2B5EF4-FFF2-40B4-BE49-F238E27FC236}">
                <a16:creationId xmlns:a16="http://schemas.microsoft.com/office/drawing/2014/main" id="{072369BC-25BB-0192-77C8-2641D0BF66F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4700" y="4005644"/>
            <a:ext cx="620683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fr-FR" sz="800" b="1" dirty="0">
                <a:solidFill>
                  <a:srgbClr val="FF0000"/>
                </a:solidFill>
              </a:rPr>
              <a:t>X mètres</a:t>
            </a:r>
          </a:p>
        </p:txBody>
      </p:sp>
      <p:sp>
        <p:nvSpPr>
          <p:cNvPr id="101" name="Line 326">
            <a:extLst>
              <a:ext uri="{FF2B5EF4-FFF2-40B4-BE49-F238E27FC236}">
                <a16:creationId xmlns:a16="http://schemas.microsoft.com/office/drawing/2014/main" id="{3A7B40BD-402B-2045-738A-DE263A49C299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8511923" y="4688743"/>
            <a:ext cx="215900" cy="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fr-FR"/>
          </a:p>
        </p:txBody>
      </p:sp>
      <p:sp>
        <p:nvSpPr>
          <p:cNvPr id="102" name="Text Box 95">
            <a:extLst>
              <a:ext uri="{FF2B5EF4-FFF2-40B4-BE49-F238E27FC236}">
                <a16:creationId xmlns:a16="http://schemas.microsoft.com/office/drawing/2014/main" id="{DCFFD851-40B4-212D-EEF6-5925BC14DC0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734721" y="4361305"/>
            <a:ext cx="705642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1440" tIns="45720" rIns="91440" bIns="45720" anchor="t">
            <a:spAutoFit/>
          </a:bodyPr>
          <a:lstStyle/>
          <a:p>
            <a:pPr algn="l"/>
            <a:r>
              <a:rPr lang="fr-FR" sz="800" b="1" dirty="0">
                <a:latin typeface="Arial"/>
                <a:cs typeface="Arial"/>
              </a:rPr>
              <a:t>Ext DIN P9</a:t>
            </a:r>
            <a:endParaRPr lang="fr-FR" sz="800" b="1" dirty="0"/>
          </a:p>
        </p:txBody>
      </p:sp>
      <p:sp>
        <p:nvSpPr>
          <p:cNvPr id="103" name="Line 388">
            <a:extLst>
              <a:ext uri="{FF2B5EF4-FFF2-40B4-BE49-F238E27FC236}">
                <a16:creationId xmlns:a16="http://schemas.microsoft.com/office/drawing/2014/main" id="{FF4A2CC8-94A8-F7D3-F81A-19038BF2810D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6544216" y="4701605"/>
            <a:ext cx="1080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fr-FR"/>
          </a:p>
        </p:txBody>
      </p:sp>
      <p:pic>
        <p:nvPicPr>
          <p:cNvPr id="104" name="Picture 2" descr="Comprendre le Modbus série et TCP">
            <a:extLst>
              <a:ext uri="{FF2B5EF4-FFF2-40B4-BE49-F238E27FC236}">
                <a16:creationId xmlns:a16="http://schemas.microsoft.com/office/drawing/2014/main" id="{AB3916B3-1AAD-0147-0544-E3C849D92DF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8324" y="4729789"/>
            <a:ext cx="457052" cy="1458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5" name="Text Box 356">
            <a:extLst>
              <a:ext uri="{FF2B5EF4-FFF2-40B4-BE49-F238E27FC236}">
                <a16:creationId xmlns:a16="http://schemas.microsoft.com/office/drawing/2014/main" id="{9C9E67BE-238A-A90E-64B3-36EDFCBBC01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23008" y="4496677"/>
            <a:ext cx="529312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fr-FR" sz="800" b="1" dirty="0"/>
              <a:t>RS 485</a:t>
            </a:r>
          </a:p>
        </p:txBody>
      </p:sp>
      <p:pic>
        <p:nvPicPr>
          <p:cNvPr id="4" name="Picture 2" descr="Comprendre le Modbus série et TCP">
            <a:extLst>
              <a:ext uri="{FF2B5EF4-FFF2-40B4-BE49-F238E27FC236}">
                <a16:creationId xmlns:a16="http://schemas.microsoft.com/office/drawing/2014/main" id="{B196A59E-E67A-FDD5-414D-52AEE6B9CD3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08386" y="2281012"/>
            <a:ext cx="457052" cy="1458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9" name="Line 536">
            <a:extLst>
              <a:ext uri="{FF2B5EF4-FFF2-40B4-BE49-F238E27FC236}">
                <a16:creationId xmlns:a16="http://schemas.microsoft.com/office/drawing/2014/main" id="{A6558C9D-AB43-F830-86CB-E0F3DCFB9BB4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2879987" y="1323526"/>
            <a:ext cx="447712" cy="536916"/>
          </a:xfrm>
          <a:prstGeom prst="line">
            <a:avLst/>
          </a:prstGeom>
          <a:noFill/>
          <a:ln w="9525">
            <a:solidFill>
              <a:srgbClr val="0000FF"/>
            </a:solidFill>
            <a:prstDash val="dash"/>
            <a:round/>
            <a:headEnd type="stealth"/>
            <a:tailEnd type="stealth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defPPr>
              <a:defRPr lang="fr-FR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endParaRPr lang="fr-FR" dirty="0"/>
          </a:p>
        </p:txBody>
      </p:sp>
      <p:pic>
        <p:nvPicPr>
          <p:cNvPr id="42" name="Image 41">
            <a:extLst>
              <a:ext uri="{FF2B5EF4-FFF2-40B4-BE49-F238E27FC236}">
                <a16:creationId xmlns:a16="http://schemas.microsoft.com/office/drawing/2014/main" id="{02858342-9040-AB0A-9C41-216704B3FE20}"/>
              </a:ext>
            </a:extLst>
          </p:cNvPr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0052" y="949007"/>
            <a:ext cx="492861" cy="327977"/>
          </a:xfrm>
          <a:prstGeom prst="rect">
            <a:avLst/>
          </a:prstGeom>
        </p:spPr>
      </p:pic>
      <p:sp>
        <p:nvSpPr>
          <p:cNvPr id="44" name="Text Box 126">
            <a:extLst>
              <a:ext uri="{FF2B5EF4-FFF2-40B4-BE49-F238E27FC236}">
                <a16:creationId xmlns:a16="http://schemas.microsoft.com/office/drawing/2014/main" id="{5754C2D9-880A-85A1-BEB2-ABDC27153B1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37708" y="1295142"/>
            <a:ext cx="1224136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fr-FR" sz="1000" b="1" dirty="0"/>
              <a:t>SMS</a:t>
            </a:r>
          </a:p>
        </p:txBody>
      </p:sp>
      <p:sp>
        <p:nvSpPr>
          <p:cNvPr id="80" name="Text Box 433">
            <a:extLst>
              <a:ext uri="{FF2B5EF4-FFF2-40B4-BE49-F238E27FC236}">
                <a16:creationId xmlns:a16="http://schemas.microsoft.com/office/drawing/2014/main" id="{B4938075-758F-88C7-856C-A579447768A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65438" y="1785335"/>
            <a:ext cx="1355214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91440" tIns="45720" rIns="91440" bIns="45720" anchor="t">
            <a:spAutoFit/>
          </a:bodyPr>
          <a:lstStyle>
            <a:defPPr>
              <a:defRPr lang="fr-FR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algn="ctr"/>
            <a:r>
              <a:rPr lang="fr-FR" sz="800" b="1" dirty="0"/>
              <a:t>CTA et PAC </a:t>
            </a:r>
            <a:r>
              <a:rPr lang="fr-FR" sz="800" b="1" dirty="0" err="1"/>
              <a:t>Wesper</a:t>
            </a:r>
            <a:endParaRPr lang="fr-FR" sz="800" b="1" dirty="0"/>
          </a:p>
        </p:txBody>
      </p:sp>
      <p:pic>
        <p:nvPicPr>
          <p:cNvPr id="87" name="Picture 2" descr="Comprendre le Modbus série et TCP">
            <a:extLst>
              <a:ext uri="{FF2B5EF4-FFF2-40B4-BE49-F238E27FC236}">
                <a16:creationId xmlns:a16="http://schemas.microsoft.com/office/drawing/2014/main" id="{EA251368-690D-D597-D78C-6BDB9B6F9BA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5442" y="3140197"/>
            <a:ext cx="457052" cy="1458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8" name="Text Box 356">
            <a:extLst>
              <a:ext uri="{FF2B5EF4-FFF2-40B4-BE49-F238E27FC236}">
                <a16:creationId xmlns:a16="http://schemas.microsoft.com/office/drawing/2014/main" id="{260C25A0-6EA4-F13A-4535-AFA896FDA6A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430138" y="2924944"/>
            <a:ext cx="529312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fr-FR" sz="800" b="1" dirty="0"/>
              <a:t>RS 485</a:t>
            </a:r>
          </a:p>
        </p:txBody>
      </p:sp>
      <p:sp>
        <p:nvSpPr>
          <p:cNvPr id="89" name="Line 388">
            <a:extLst>
              <a:ext uri="{FF2B5EF4-FFF2-40B4-BE49-F238E27FC236}">
                <a16:creationId xmlns:a16="http://schemas.microsoft.com/office/drawing/2014/main" id="{ABE4637A-863F-150A-DF73-A1D4D75EDFED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7059815" y="3101872"/>
            <a:ext cx="1224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fr-FR"/>
          </a:p>
        </p:txBody>
      </p:sp>
      <p:pic>
        <p:nvPicPr>
          <p:cNvPr id="129" name="Picture 433" descr="Bornier">
            <a:extLst>
              <a:ext uri="{FF2B5EF4-FFF2-40B4-BE49-F238E27FC236}">
                <a16:creationId xmlns:a16="http://schemas.microsoft.com/office/drawing/2014/main" id="{FDFBA2BF-EEC6-BAF9-103C-A9431E9204E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8087512" y="3061554"/>
            <a:ext cx="114500" cy="835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 Box 17">
            <a:extLst>
              <a:ext uri="{FF2B5EF4-FFF2-40B4-BE49-F238E27FC236}">
                <a16:creationId xmlns:a16="http://schemas.microsoft.com/office/drawing/2014/main" id="{783B0A18-4A12-B805-3708-C10841EA7DD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60917" y="6607237"/>
            <a:ext cx="1027846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1440" tIns="45720" rIns="91440" bIns="45720" anchor="t">
            <a:spAutoFit/>
          </a:bodyPr>
          <a:lstStyle/>
          <a:p>
            <a:r>
              <a:rPr lang="fr-FR" sz="1000" b="1" dirty="0">
                <a:latin typeface="Arial"/>
                <a:cs typeface="Arial"/>
              </a:rPr>
              <a:t>Arm TD – R+6</a:t>
            </a:r>
          </a:p>
        </p:txBody>
      </p:sp>
      <p:sp>
        <p:nvSpPr>
          <p:cNvPr id="35" name="Text Box 356">
            <a:extLst>
              <a:ext uri="{FF2B5EF4-FFF2-40B4-BE49-F238E27FC236}">
                <a16:creationId xmlns:a16="http://schemas.microsoft.com/office/drawing/2014/main" id="{B9F42A43-051E-4C73-53C3-03D2FFBAFC7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55542" y="5850452"/>
            <a:ext cx="529312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fr-FR" sz="800" b="1" dirty="0"/>
              <a:t>RS 485</a:t>
            </a:r>
          </a:p>
        </p:txBody>
      </p:sp>
      <p:pic>
        <p:nvPicPr>
          <p:cNvPr id="48" name="Picture 4" descr="Comprendre le Modbus série et TCP">
            <a:extLst>
              <a:ext uri="{FF2B5EF4-FFF2-40B4-BE49-F238E27FC236}">
                <a16:creationId xmlns:a16="http://schemas.microsoft.com/office/drawing/2014/main" id="{F6BC1FAD-8C51-D762-0372-A87B121D4A4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9723" y="5709370"/>
            <a:ext cx="528151" cy="1685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0" name="Line 820">
            <a:extLst>
              <a:ext uri="{FF2B5EF4-FFF2-40B4-BE49-F238E27FC236}">
                <a16:creationId xmlns:a16="http://schemas.microsoft.com/office/drawing/2014/main" id="{177E97B5-69D9-DDF8-CDB8-44810423318C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1638392" y="6336868"/>
            <a:ext cx="0" cy="18000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fr-FR"/>
          </a:p>
        </p:txBody>
      </p:sp>
      <p:sp>
        <p:nvSpPr>
          <p:cNvPr id="52" name="Text Box 441">
            <a:extLst>
              <a:ext uri="{FF2B5EF4-FFF2-40B4-BE49-F238E27FC236}">
                <a16:creationId xmlns:a16="http://schemas.microsoft.com/office/drawing/2014/main" id="{1635CB7C-BB6D-6B2E-322A-351D39A4CEF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2173" y="6332738"/>
            <a:ext cx="705642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fr-FR" sz="800" b="1" dirty="0"/>
              <a:t>Ext DIN P9</a:t>
            </a:r>
          </a:p>
        </p:txBody>
      </p:sp>
      <p:sp>
        <p:nvSpPr>
          <p:cNvPr id="56" name="Line 431">
            <a:extLst>
              <a:ext uri="{FF2B5EF4-FFF2-40B4-BE49-F238E27FC236}">
                <a16:creationId xmlns:a16="http://schemas.microsoft.com/office/drawing/2014/main" id="{66CE9D41-CFF9-692A-0281-4BFB625AFBEC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1639338" y="5741416"/>
            <a:ext cx="0" cy="324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fr-FR"/>
          </a:p>
        </p:txBody>
      </p:sp>
      <p:sp>
        <p:nvSpPr>
          <p:cNvPr id="178" name="Line 854">
            <a:extLst>
              <a:ext uri="{FF2B5EF4-FFF2-40B4-BE49-F238E27FC236}">
                <a16:creationId xmlns:a16="http://schemas.microsoft.com/office/drawing/2014/main" id="{7B74C4F2-640E-E57F-FFAB-90788ABE98D8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8731287" y="2487320"/>
            <a:ext cx="0" cy="403200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diamond"/>
          </a:ln>
        </p:spPr>
        <p:txBody>
          <a:bodyPr/>
          <a:lstStyle/>
          <a:p>
            <a:endParaRPr lang="fr-FR"/>
          </a:p>
        </p:txBody>
      </p:sp>
      <p:sp>
        <p:nvSpPr>
          <p:cNvPr id="180" name="Line 47">
            <a:extLst>
              <a:ext uri="{FF2B5EF4-FFF2-40B4-BE49-F238E27FC236}">
                <a16:creationId xmlns:a16="http://schemas.microsoft.com/office/drawing/2014/main" id="{C72A5BC9-CF12-9907-17C5-C06E201FD02F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8669367" y="4103091"/>
            <a:ext cx="136525" cy="73025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fr-FR"/>
          </a:p>
        </p:txBody>
      </p:sp>
      <p:sp>
        <p:nvSpPr>
          <p:cNvPr id="181" name="Line 48">
            <a:extLst>
              <a:ext uri="{FF2B5EF4-FFF2-40B4-BE49-F238E27FC236}">
                <a16:creationId xmlns:a16="http://schemas.microsoft.com/office/drawing/2014/main" id="{9A7E8C97-0A17-1A2E-3517-957A050B1A9C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8656667" y="4150792"/>
            <a:ext cx="149225" cy="79375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fr-FR"/>
          </a:p>
        </p:txBody>
      </p:sp>
      <p:sp>
        <p:nvSpPr>
          <p:cNvPr id="182" name="Text Box 49">
            <a:extLst>
              <a:ext uri="{FF2B5EF4-FFF2-40B4-BE49-F238E27FC236}">
                <a16:creationId xmlns:a16="http://schemas.microsoft.com/office/drawing/2014/main" id="{280950A4-1B3B-A380-B780-8854E100C17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48708" y="4049192"/>
            <a:ext cx="620683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fr-FR" sz="800" b="1" dirty="0">
                <a:solidFill>
                  <a:srgbClr val="FF0000"/>
                </a:solidFill>
              </a:rPr>
              <a:t>X mètres</a:t>
            </a:r>
          </a:p>
        </p:txBody>
      </p:sp>
      <p:sp>
        <p:nvSpPr>
          <p:cNvPr id="184" name="Line 47">
            <a:extLst>
              <a:ext uri="{FF2B5EF4-FFF2-40B4-BE49-F238E27FC236}">
                <a16:creationId xmlns:a16="http://schemas.microsoft.com/office/drawing/2014/main" id="{CF9ADC07-9096-E22A-E533-7390BBEABF3E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8665429" y="5733256"/>
            <a:ext cx="136525" cy="73025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fr-FR"/>
          </a:p>
        </p:txBody>
      </p:sp>
      <p:sp>
        <p:nvSpPr>
          <p:cNvPr id="185" name="Line 48">
            <a:extLst>
              <a:ext uri="{FF2B5EF4-FFF2-40B4-BE49-F238E27FC236}">
                <a16:creationId xmlns:a16="http://schemas.microsoft.com/office/drawing/2014/main" id="{8C4B73AF-139D-2EBF-4033-C42879885B8F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8652729" y="5780957"/>
            <a:ext cx="149225" cy="79375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fr-FR"/>
          </a:p>
        </p:txBody>
      </p:sp>
      <p:sp>
        <p:nvSpPr>
          <p:cNvPr id="1043" name="Text Box 434">
            <a:extLst>
              <a:ext uri="{FF2B5EF4-FFF2-40B4-BE49-F238E27FC236}">
                <a16:creationId xmlns:a16="http://schemas.microsoft.com/office/drawing/2014/main" id="{28F83475-1371-2C13-1547-F0B658A74E4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58318" y="3037880"/>
            <a:ext cx="790601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fr-FR" sz="800" b="1" dirty="0"/>
              <a:t>CTA Accueil</a:t>
            </a:r>
          </a:p>
        </p:txBody>
      </p:sp>
      <p:sp>
        <p:nvSpPr>
          <p:cNvPr id="1024" name="Line 836">
            <a:extLst>
              <a:ext uri="{FF2B5EF4-FFF2-40B4-BE49-F238E27FC236}">
                <a16:creationId xmlns:a16="http://schemas.microsoft.com/office/drawing/2014/main" id="{F9B6B1A0-27F0-F619-50BE-0A9BA59047D3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2286796" y="6459012"/>
            <a:ext cx="144463" cy="104775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fr-FR"/>
          </a:p>
        </p:txBody>
      </p:sp>
      <p:sp>
        <p:nvSpPr>
          <p:cNvPr id="1030" name="Line 836">
            <a:extLst>
              <a:ext uri="{FF2B5EF4-FFF2-40B4-BE49-F238E27FC236}">
                <a16:creationId xmlns:a16="http://schemas.microsoft.com/office/drawing/2014/main" id="{D35C029F-D3DA-0AE7-5910-DAB57303959F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2359251" y="6456308"/>
            <a:ext cx="144463" cy="104775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fr-FR"/>
          </a:p>
        </p:txBody>
      </p:sp>
      <p:sp>
        <p:nvSpPr>
          <p:cNvPr id="1053" name="Text Box 17">
            <a:extLst>
              <a:ext uri="{FF2B5EF4-FFF2-40B4-BE49-F238E27FC236}">
                <a16:creationId xmlns:a16="http://schemas.microsoft.com/office/drawing/2014/main" id="{7A784FD2-964F-2007-EB94-C8D3388FB6D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67783" y="5075244"/>
            <a:ext cx="992579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1440" tIns="45720" rIns="91440" bIns="45720" anchor="t">
            <a:spAutoFit/>
          </a:bodyPr>
          <a:lstStyle/>
          <a:p>
            <a:r>
              <a:rPr lang="fr-FR" sz="1000" b="1" dirty="0" err="1">
                <a:latin typeface="Arial"/>
                <a:cs typeface="Arial"/>
              </a:rPr>
              <a:t>ArmTD</a:t>
            </a:r>
            <a:r>
              <a:rPr lang="fr-FR" sz="1000" b="1" dirty="0">
                <a:latin typeface="Arial"/>
                <a:cs typeface="Arial"/>
              </a:rPr>
              <a:t> – R+3</a:t>
            </a:r>
          </a:p>
        </p:txBody>
      </p:sp>
      <p:sp>
        <p:nvSpPr>
          <p:cNvPr id="1059" name="Text Box 17">
            <a:extLst>
              <a:ext uri="{FF2B5EF4-FFF2-40B4-BE49-F238E27FC236}">
                <a16:creationId xmlns:a16="http://schemas.microsoft.com/office/drawing/2014/main" id="{1AFEE292-229F-E4D2-F647-5DDC3CC5CB5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61481" y="4051964"/>
            <a:ext cx="1261884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1440" tIns="45720" rIns="91440" bIns="45720" anchor="t">
            <a:spAutoFit/>
          </a:bodyPr>
          <a:lstStyle/>
          <a:p>
            <a:r>
              <a:rPr lang="fr-FR" sz="1000" b="1" dirty="0">
                <a:latin typeface="Arial"/>
                <a:cs typeface="Arial"/>
              </a:rPr>
              <a:t>Armoire TD – R+2</a:t>
            </a:r>
          </a:p>
        </p:txBody>
      </p:sp>
      <p:sp>
        <p:nvSpPr>
          <p:cNvPr id="1069" name="Text Box 17">
            <a:extLst>
              <a:ext uri="{FF2B5EF4-FFF2-40B4-BE49-F238E27FC236}">
                <a16:creationId xmlns:a16="http://schemas.microsoft.com/office/drawing/2014/main" id="{19E5FE19-8E83-9FCD-3984-FFC68542B93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93315" y="2419099"/>
            <a:ext cx="1261884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1440" tIns="45720" rIns="91440" bIns="45720" anchor="t">
            <a:spAutoFit/>
          </a:bodyPr>
          <a:lstStyle/>
          <a:p>
            <a:r>
              <a:rPr lang="fr-FR" sz="1000" b="1" dirty="0">
                <a:latin typeface="Arial"/>
                <a:cs typeface="Arial"/>
              </a:rPr>
              <a:t>Armoire TD – R+1</a:t>
            </a:r>
          </a:p>
        </p:txBody>
      </p:sp>
      <p:pic>
        <p:nvPicPr>
          <p:cNvPr id="1026" name="Picture 2" descr="Espace recrutement Urssaf Pays de la Loire | Toutes les offres à pourvoir">
            <a:extLst>
              <a:ext uri="{FF2B5EF4-FFF2-40B4-BE49-F238E27FC236}">
                <a16:creationId xmlns:a16="http://schemas.microsoft.com/office/drawing/2014/main" id="{19F541AB-1AE7-09BC-1828-E595EBC7802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01633" y="154067"/>
            <a:ext cx="991930" cy="2892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Conseil et Ingénierie - Transition énergétique et écologique">
            <a:extLst>
              <a:ext uri="{FF2B5EF4-FFF2-40B4-BE49-F238E27FC236}">
                <a16:creationId xmlns:a16="http://schemas.microsoft.com/office/drawing/2014/main" id="{588D0C51-EE21-075A-2A43-14E4DCD9ABC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4688" y="241941"/>
            <a:ext cx="645534" cy="1603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 Box 404">
            <a:extLst>
              <a:ext uri="{FF2B5EF4-FFF2-40B4-BE49-F238E27FC236}">
                <a16:creationId xmlns:a16="http://schemas.microsoft.com/office/drawing/2014/main" id="{48A2EAB8-0660-EDB7-B267-769276BFF54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52355" y="6618369"/>
            <a:ext cx="595035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fr-FR" sz="1000" b="1" dirty="0"/>
              <a:t>Page 1</a:t>
            </a:r>
          </a:p>
        </p:txBody>
      </p:sp>
      <p:sp>
        <p:nvSpPr>
          <p:cNvPr id="11" name="Line 160">
            <a:extLst>
              <a:ext uri="{FF2B5EF4-FFF2-40B4-BE49-F238E27FC236}">
                <a16:creationId xmlns:a16="http://schemas.microsoft.com/office/drawing/2014/main" id="{90564552-26BF-4573-66D6-13D4C97E1FBD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1369486" y="1921163"/>
            <a:ext cx="0" cy="144000"/>
          </a:xfrm>
          <a:prstGeom prst="line">
            <a:avLst/>
          </a:prstGeom>
          <a:noFill/>
          <a:ln w="15875">
            <a:solidFill>
              <a:srgbClr val="FFFF00"/>
            </a:solidFill>
            <a:round/>
            <a:headEnd/>
            <a:tailEnd/>
          </a:ln>
        </p:spPr>
        <p:txBody>
          <a:bodyPr/>
          <a:lstStyle/>
          <a:p>
            <a:endParaRPr lang="fr-FR"/>
          </a:p>
        </p:txBody>
      </p:sp>
      <p:sp>
        <p:nvSpPr>
          <p:cNvPr id="12" name="Line 441">
            <a:extLst>
              <a:ext uri="{FF2B5EF4-FFF2-40B4-BE49-F238E27FC236}">
                <a16:creationId xmlns:a16="http://schemas.microsoft.com/office/drawing/2014/main" id="{3411FB47-6F5B-EC9E-7B93-071A13934FB7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575008" y="1585189"/>
            <a:ext cx="262" cy="828000"/>
          </a:xfrm>
          <a:prstGeom prst="line">
            <a:avLst/>
          </a:prstGeom>
          <a:noFill/>
          <a:ln w="19050">
            <a:solidFill>
              <a:srgbClr val="FFFF00"/>
            </a:solidFill>
            <a:round/>
            <a:headEnd/>
            <a:tailEnd/>
          </a:ln>
        </p:spPr>
        <p:txBody>
          <a:bodyPr/>
          <a:lstStyle/>
          <a:p>
            <a:endParaRPr lang="fr-FR"/>
          </a:p>
        </p:txBody>
      </p:sp>
      <p:pic>
        <p:nvPicPr>
          <p:cNvPr id="15" name="Image 77" descr="Switch.jpg">
            <a:extLst>
              <a:ext uri="{FF2B5EF4-FFF2-40B4-BE49-F238E27FC236}">
                <a16:creationId xmlns:a16="http://schemas.microsoft.com/office/drawing/2014/main" id="{3E5C0E4F-9B40-B3CB-EE59-D6EC409A39BB}"/>
              </a:ext>
            </a:extLst>
          </p:cNvPr>
          <p:cNvPicPr>
            <a:picLocks noChangeAspect="1"/>
          </p:cNvPicPr>
          <p:nvPr/>
        </p:nvPicPr>
        <p:blipFill>
          <a:blip r:embed="rId22" cstate="print"/>
          <a:srcRect/>
          <a:stretch>
            <a:fillRect/>
          </a:stretch>
        </p:blipFill>
        <p:spPr bwMode="auto">
          <a:xfrm>
            <a:off x="527698" y="1841438"/>
            <a:ext cx="115110" cy="1969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" name="Text Box 126">
            <a:extLst>
              <a:ext uri="{FF2B5EF4-FFF2-40B4-BE49-F238E27FC236}">
                <a16:creationId xmlns:a16="http://schemas.microsoft.com/office/drawing/2014/main" id="{7FC92E49-4426-852E-CD1F-27C8C1E3EC83}"/>
              </a:ext>
            </a:extLst>
          </p:cNvPr>
          <p:cNvSpPr txBox="1">
            <a:spLocks noChangeArrowheads="1"/>
          </p:cNvSpPr>
          <p:nvPr/>
        </p:nvSpPr>
        <p:spPr bwMode="auto">
          <a:xfrm rot="16200000">
            <a:off x="-35663" y="1852074"/>
            <a:ext cx="908050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fr-FR" sz="800" b="1" dirty="0"/>
              <a:t>Switch</a:t>
            </a:r>
          </a:p>
        </p:txBody>
      </p:sp>
      <p:sp>
        <p:nvSpPr>
          <p:cNvPr id="36" name="Line 13">
            <a:extLst>
              <a:ext uri="{FF2B5EF4-FFF2-40B4-BE49-F238E27FC236}">
                <a16:creationId xmlns:a16="http://schemas.microsoft.com/office/drawing/2014/main" id="{BEAA3BBF-C555-D0DD-B75B-896A3BBBEB5E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647234" y="1932217"/>
            <a:ext cx="720000" cy="0"/>
          </a:xfrm>
          <a:prstGeom prst="line">
            <a:avLst/>
          </a:prstGeom>
          <a:noFill/>
          <a:ln w="19050">
            <a:solidFill>
              <a:srgbClr val="FFFF00"/>
            </a:solidFill>
            <a:round/>
            <a:headEnd/>
            <a:tailEnd/>
          </a:ln>
        </p:spPr>
        <p:txBody>
          <a:bodyPr/>
          <a:lstStyle/>
          <a:p>
            <a:endParaRPr lang="fr-FR"/>
          </a:p>
        </p:txBody>
      </p:sp>
      <p:pic>
        <p:nvPicPr>
          <p:cNvPr id="37" name="Picture 668" descr="easy_eView_etats">
            <a:extLst>
              <a:ext uri="{FF2B5EF4-FFF2-40B4-BE49-F238E27FC236}">
                <a16:creationId xmlns:a16="http://schemas.microsoft.com/office/drawing/2014/main" id="{AF37E357-DBB8-2148-1AC8-A3E2AEF497D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3" cstate="print"/>
          <a:srcRect/>
          <a:stretch>
            <a:fillRect/>
          </a:stretch>
        </p:blipFill>
        <p:spPr bwMode="auto">
          <a:xfrm>
            <a:off x="338639" y="2338164"/>
            <a:ext cx="466265" cy="313503"/>
          </a:xfrm>
          <a:prstGeom prst="rect">
            <a:avLst/>
          </a:prstGeom>
          <a:noFill/>
        </p:spPr>
      </p:pic>
      <p:sp>
        <p:nvSpPr>
          <p:cNvPr id="40" name="Text Box 366">
            <a:extLst>
              <a:ext uri="{FF2B5EF4-FFF2-40B4-BE49-F238E27FC236}">
                <a16:creationId xmlns:a16="http://schemas.microsoft.com/office/drawing/2014/main" id="{F4EAF1E2-E813-205B-34B5-4F5BBC0599B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4942" y="2648207"/>
            <a:ext cx="713657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fr-FR" sz="800" b="1" dirty="0"/>
              <a:t>Ecran</a:t>
            </a:r>
          </a:p>
          <a:p>
            <a:pPr algn="ctr"/>
            <a:r>
              <a:rPr lang="fr-FR" sz="800" b="1" dirty="0"/>
              <a:t>Tactile 10’’</a:t>
            </a:r>
          </a:p>
        </p:txBody>
      </p:sp>
      <p:pic>
        <p:nvPicPr>
          <p:cNvPr id="62" name="Image 61">
            <a:extLst>
              <a:ext uri="{FF2B5EF4-FFF2-40B4-BE49-F238E27FC236}">
                <a16:creationId xmlns:a16="http://schemas.microsoft.com/office/drawing/2014/main" id="{B3109283-81AD-89E5-C9F0-6B876098092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6473" y="2022347"/>
            <a:ext cx="611042" cy="407362"/>
          </a:xfrm>
          <a:prstGeom prst="rect">
            <a:avLst/>
          </a:prstGeom>
        </p:spPr>
      </p:pic>
      <p:pic>
        <p:nvPicPr>
          <p:cNvPr id="68" name="Picture 6" descr="Aldes 11017183 boîte à débit variable vav xva d125">
            <a:extLst>
              <a:ext uri="{FF2B5EF4-FFF2-40B4-BE49-F238E27FC236}">
                <a16:creationId xmlns:a16="http://schemas.microsoft.com/office/drawing/2014/main" id="{7A240EFA-E46F-2EC6-7340-E0EECF6D210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8238" y="4478448"/>
            <a:ext cx="275201" cy="275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1" name="Line 431">
            <a:extLst>
              <a:ext uri="{FF2B5EF4-FFF2-40B4-BE49-F238E27FC236}">
                <a16:creationId xmlns:a16="http://schemas.microsoft.com/office/drawing/2014/main" id="{14499B76-2627-2FD3-3EEE-3E80EEAF0978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1697250" y="2384075"/>
            <a:ext cx="0" cy="720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fr-FR"/>
          </a:p>
        </p:txBody>
      </p:sp>
      <p:pic>
        <p:nvPicPr>
          <p:cNvPr id="73" name="Image 72">
            <a:extLst>
              <a:ext uri="{FF2B5EF4-FFF2-40B4-BE49-F238E27FC236}">
                <a16:creationId xmlns:a16="http://schemas.microsoft.com/office/drawing/2014/main" id="{F1C39558-AEBF-69FD-BB0F-823AA787B793}"/>
              </a:ext>
            </a:extLst>
          </p:cNvPr>
          <p:cNvPicPr>
            <a:picLocks noChangeAspect="1"/>
          </p:cNvPicPr>
          <p:nvPr/>
        </p:nvPicPr>
        <p:blipFill>
          <a:blip r:embed="rId2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3352" y="2899211"/>
            <a:ext cx="308711" cy="286187"/>
          </a:xfrm>
          <a:prstGeom prst="rect">
            <a:avLst/>
          </a:prstGeom>
        </p:spPr>
      </p:pic>
      <p:sp>
        <p:nvSpPr>
          <p:cNvPr id="75" name="Text Box 821">
            <a:extLst>
              <a:ext uri="{FF2B5EF4-FFF2-40B4-BE49-F238E27FC236}">
                <a16:creationId xmlns:a16="http://schemas.microsoft.com/office/drawing/2014/main" id="{A8DB9897-780A-F88C-63FD-6DF9D80B62F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35134" y="2910153"/>
            <a:ext cx="1184941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defPPr>
              <a:defRPr lang="fr-FR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fr-FR" sz="800" b="1" dirty="0"/>
              <a:t>5 x Sous-Compteurs</a:t>
            </a:r>
          </a:p>
          <a:p>
            <a:r>
              <a:rPr lang="fr-FR" sz="800" b="1" dirty="0"/>
              <a:t>Electriques</a:t>
            </a:r>
          </a:p>
        </p:txBody>
      </p:sp>
      <p:pic>
        <p:nvPicPr>
          <p:cNvPr id="76" name="Picture 433" descr="Bornier">
            <a:extLst>
              <a:ext uri="{FF2B5EF4-FFF2-40B4-BE49-F238E27FC236}">
                <a16:creationId xmlns:a16="http://schemas.microsoft.com/office/drawing/2014/main" id="{1F413513-5FA1-92AF-27A8-13B89E005FB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2185585" y="2178985"/>
            <a:ext cx="114500" cy="835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7" name="Text Box 356">
            <a:extLst>
              <a:ext uri="{FF2B5EF4-FFF2-40B4-BE49-F238E27FC236}">
                <a16:creationId xmlns:a16="http://schemas.microsoft.com/office/drawing/2014/main" id="{DB1018D0-8BFA-0D23-43D1-F3FAA7742CA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77048" y="2839837"/>
            <a:ext cx="529312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fr-FR" sz="800" b="1" dirty="0"/>
              <a:t>RS 485</a:t>
            </a:r>
          </a:p>
        </p:txBody>
      </p:sp>
      <p:pic>
        <p:nvPicPr>
          <p:cNvPr id="78" name="Picture 2" descr="Comprendre le Modbus série et TCP">
            <a:extLst>
              <a:ext uri="{FF2B5EF4-FFF2-40B4-BE49-F238E27FC236}">
                <a16:creationId xmlns:a16="http://schemas.microsoft.com/office/drawing/2014/main" id="{1C6E5195-0F35-CA1D-A101-08D9771F9F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0788" y="3045222"/>
            <a:ext cx="457052" cy="1458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9" name="Picture 93" descr="Connect-din_EXT">
            <a:extLst>
              <a:ext uri="{FF2B5EF4-FFF2-40B4-BE49-F238E27FC236}">
                <a16:creationId xmlns:a16="http://schemas.microsoft.com/office/drawing/2014/main" id="{8820E8C4-573E-27E3-E2F2-F2A660839BE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1550" y="4335621"/>
            <a:ext cx="1223999" cy="612000"/>
          </a:xfrm>
          <a:prstGeom prst="rect">
            <a:avLst/>
          </a:prstGeom>
          <a:noFill/>
        </p:spPr>
      </p:pic>
      <p:sp>
        <p:nvSpPr>
          <p:cNvPr id="81" name="Line 326">
            <a:extLst>
              <a:ext uri="{FF2B5EF4-FFF2-40B4-BE49-F238E27FC236}">
                <a16:creationId xmlns:a16="http://schemas.microsoft.com/office/drawing/2014/main" id="{E4068A0A-557B-F08E-DF44-BE9CFA17E4C6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996358" y="4643391"/>
            <a:ext cx="215900" cy="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fr-FR"/>
          </a:p>
        </p:txBody>
      </p:sp>
      <p:sp>
        <p:nvSpPr>
          <p:cNvPr id="82" name="Text Box 95">
            <a:extLst>
              <a:ext uri="{FF2B5EF4-FFF2-40B4-BE49-F238E27FC236}">
                <a16:creationId xmlns:a16="http://schemas.microsoft.com/office/drawing/2014/main" id="{4E426DA5-9789-BBFB-111C-AD17318A792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78647" y="4276279"/>
            <a:ext cx="705642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1440" tIns="45720" rIns="91440" bIns="45720" anchor="t">
            <a:spAutoFit/>
          </a:bodyPr>
          <a:lstStyle/>
          <a:p>
            <a:pPr algn="l"/>
            <a:r>
              <a:rPr lang="fr-FR" sz="800" b="1" dirty="0">
                <a:latin typeface="Arial"/>
                <a:cs typeface="Arial"/>
              </a:rPr>
              <a:t>Ext DIN P9</a:t>
            </a:r>
            <a:endParaRPr lang="fr-FR" sz="800" b="1" dirty="0"/>
          </a:p>
        </p:txBody>
      </p:sp>
      <p:pic>
        <p:nvPicPr>
          <p:cNvPr id="83" name="Picture 2" descr="Comprendre le Modbus série et TCP">
            <a:extLst>
              <a:ext uri="{FF2B5EF4-FFF2-40B4-BE49-F238E27FC236}">
                <a16:creationId xmlns:a16="http://schemas.microsoft.com/office/drawing/2014/main" id="{A9F57AF8-5212-F219-0782-88B24DFCE82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97337" y="4681421"/>
            <a:ext cx="457052" cy="1458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4" name="Text Box 356">
            <a:extLst>
              <a:ext uri="{FF2B5EF4-FFF2-40B4-BE49-F238E27FC236}">
                <a16:creationId xmlns:a16="http://schemas.microsoft.com/office/drawing/2014/main" id="{FB904147-AE6D-4678-8547-C68803D8AFE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72033" y="4466168"/>
            <a:ext cx="529312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fr-FR" sz="800" b="1" dirty="0"/>
              <a:t>RS 485</a:t>
            </a:r>
          </a:p>
        </p:txBody>
      </p:sp>
      <p:sp>
        <p:nvSpPr>
          <p:cNvPr id="118" name="Line 388">
            <a:extLst>
              <a:ext uri="{FF2B5EF4-FFF2-40B4-BE49-F238E27FC236}">
                <a16:creationId xmlns:a16="http://schemas.microsoft.com/office/drawing/2014/main" id="{D53B3926-5B31-4D32-6790-C9D9D13F3DB9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2101710" y="4643096"/>
            <a:ext cx="1224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fr-FR"/>
          </a:p>
        </p:txBody>
      </p:sp>
      <p:pic>
        <p:nvPicPr>
          <p:cNvPr id="121" name="Picture 433" descr="Bornier">
            <a:extLst>
              <a:ext uri="{FF2B5EF4-FFF2-40B4-BE49-F238E27FC236}">
                <a16:creationId xmlns:a16="http://schemas.microsoft.com/office/drawing/2014/main" id="{C2D0B230-52F2-5C62-8CB4-A857D98D74A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2214066" y="4602778"/>
            <a:ext cx="114500" cy="835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2" name="Text Box 434">
            <a:extLst>
              <a:ext uri="{FF2B5EF4-FFF2-40B4-BE49-F238E27FC236}">
                <a16:creationId xmlns:a16="http://schemas.microsoft.com/office/drawing/2014/main" id="{6A4286C7-B98A-D6E7-3EBC-F325729782A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27405" y="4502342"/>
            <a:ext cx="631904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fr-FR" sz="800" b="1" dirty="0"/>
              <a:t>24 x BDV</a:t>
            </a:r>
          </a:p>
        </p:txBody>
      </p:sp>
      <p:sp>
        <p:nvSpPr>
          <p:cNvPr id="1027" name="Text Box 434">
            <a:extLst>
              <a:ext uri="{FF2B5EF4-FFF2-40B4-BE49-F238E27FC236}">
                <a16:creationId xmlns:a16="http://schemas.microsoft.com/office/drawing/2014/main" id="{33B47C11-E221-E8EF-9C91-D455B95408E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77346" y="5308229"/>
            <a:ext cx="631904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fr-FR" sz="800" b="1" dirty="0"/>
              <a:t>24 x BDV</a:t>
            </a:r>
          </a:p>
        </p:txBody>
      </p:sp>
      <p:pic>
        <p:nvPicPr>
          <p:cNvPr id="1029" name="Picture 6" descr="Aldes 11017183 boîte à débit variable vav xva d125">
            <a:extLst>
              <a:ext uri="{FF2B5EF4-FFF2-40B4-BE49-F238E27FC236}">
                <a16:creationId xmlns:a16="http://schemas.microsoft.com/office/drawing/2014/main" id="{B567FC33-CC30-8DA0-733A-8CF4F22E712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85534" y="5478677"/>
            <a:ext cx="275201" cy="275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31" name="Line 47">
            <a:extLst>
              <a:ext uri="{FF2B5EF4-FFF2-40B4-BE49-F238E27FC236}">
                <a16:creationId xmlns:a16="http://schemas.microsoft.com/office/drawing/2014/main" id="{3C67BD75-919A-BB5C-3CD6-68E4ED62DC55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924711" y="5067075"/>
            <a:ext cx="136525" cy="73025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fr-FR"/>
          </a:p>
        </p:txBody>
      </p:sp>
      <p:sp>
        <p:nvSpPr>
          <p:cNvPr id="1032" name="Line 48">
            <a:extLst>
              <a:ext uri="{FF2B5EF4-FFF2-40B4-BE49-F238E27FC236}">
                <a16:creationId xmlns:a16="http://schemas.microsoft.com/office/drawing/2014/main" id="{C8363F20-EAFB-F716-D6DF-A76EC4D36C80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912011" y="5114776"/>
            <a:ext cx="149225" cy="79375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fr-FR"/>
          </a:p>
        </p:txBody>
      </p:sp>
      <p:sp>
        <p:nvSpPr>
          <p:cNvPr id="1034" name="Text Box 49">
            <a:extLst>
              <a:ext uri="{FF2B5EF4-FFF2-40B4-BE49-F238E27FC236}">
                <a16:creationId xmlns:a16="http://schemas.microsoft.com/office/drawing/2014/main" id="{869B0F7E-5081-B322-6764-BED6BC85E0A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4052" y="5013176"/>
            <a:ext cx="620683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fr-FR" sz="800" b="1" dirty="0">
                <a:solidFill>
                  <a:srgbClr val="FF0000"/>
                </a:solidFill>
              </a:rPr>
              <a:t>X mètres</a:t>
            </a:r>
          </a:p>
        </p:txBody>
      </p:sp>
      <p:sp>
        <p:nvSpPr>
          <p:cNvPr id="1035" name="Text Box 17">
            <a:extLst>
              <a:ext uri="{FF2B5EF4-FFF2-40B4-BE49-F238E27FC236}">
                <a16:creationId xmlns:a16="http://schemas.microsoft.com/office/drawing/2014/main" id="{4B0E6E77-4CDC-05A1-59AE-56CFD3FE6CB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20351" y="4982090"/>
            <a:ext cx="1027846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1440" tIns="45720" rIns="91440" bIns="45720" anchor="t">
            <a:spAutoFit/>
          </a:bodyPr>
          <a:lstStyle/>
          <a:p>
            <a:r>
              <a:rPr lang="fr-FR" sz="1000" b="1" dirty="0">
                <a:latin typeface="Arial"/>
                <a:cs typeface="Arial"/>
              </a:rPr>
              <a:t>Arm TD – R+8</a:t>
            </a:r>
          </a:p>
        </p:txBody>
      </p:sp>
      <p:sp>
        <p:nvSpPr>
          <p:cNvPr id="1037" name="Text Box 17">
            <a:extLst>
              <a:ext uri="{FF2B5EF4-FFF2-40B4-BE49-F238E27FC236}">
                <a16:creationId xmlns:a16="http://schemas.microsoft.com/office/drawing/2014/main" id="{D4625971-9511-D5AE-B72D-0FD237BA5D9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59391" y="6600450"/>
            <a:ext cx="1027846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1440" tIns="45720" rIns="91440" bIns="45720" anchor="t">
            <a:spAutoFit/>
          </a:bodyPr>
          <a:lstStyle/>
          <a:p>
            <a:r>
              <a:rPr lang="fr-FR" sz="1000" b="1" dirty="0">
                <a:latin typeface="Arial"/>
                <a:cs typeface="Arial"/>
              </a:rPr>
              <a:t>Arm TD – R+7</a:t>
            </a:r>
          </a:p>
        </p:txBody>
      </p:sp>
      <p:sp>
        <p:nvSpPr>
          <p:cNvPr id="1038" name="Rectangle 179">
            <a:extLst>
              <a:ext uri="{FF2B5EF4-FFF2-40B4-BE49-F238E27FC236}">
                <a16:creationId xmlns:a16="http://schemas.microsoft.com/office/drawing/2014/main" id="{F0B7025E-BA40-E2E1-6717-06AE64575BA8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50556" y="5301208"/>
            <a:ext cx="1252278" cy="1307576"/>
          </a:xfrm>
          <a:prstGeom prst="rect">
            <a:avLst/>
          </a:prstGeom>
          <a:solidFill>
            <a:schemeClr val="bg1">
              <a:alpha val="0"/>
            </a:schemeClr>
          </a:solidFill>
          <a:ln w="9525">
            <a:solidFill>
              <a:schemeClr val="tx1"/>
            </a:solidFill>
            <a:prstDash val="lgDashDot"/>
            <a:miter lim="800000"/>
            <a:headEnd/>
            <a:tailEnd/>
          </a:ln>
        </p:spPr>
        <p:txBody>
          <a:bodyPr wrap="none" anchor="ctr"/>
          <a:lstStyle/>
          <a:p>
            <a:endParaRPr lang="fr-FR"/>
          </a:p>
        </p:txBody>
      </p:sp>
      <p:sp>
        <p:nvSpPr>
          <p:cNvPr id="1040" name="Text Box 356">
            <a:extLst>
              <a:ext uri="{FF2B5EF4-FFF2-40B4-BE49-F238E27FC236}">
                <a16:creationId xmlns:a16="http://schemas.microsoft.com/office/drawing/2014/main" id="{6FC9B6DF-68B6-C8FF-E809-4DF5351053D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08047" y="5850452"/>
            <a:ext cx="529312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fr-FR" sz="800" b="1" dirty="0"/>
              <a:t>RS 485</a:t>
            </a:r>
          </a:p>
        </p:txBody>
      </p:sp>
      <p:pic>
        <p:nvPicPr>
          <p:cNvPr id="1041" name="Picture 4" descr="Comprendre le Modbus série et TCP">
            <a:extLst>
              <a:ext uri="{FF2B5EF4-FFF2-40B4-BE49-F238E27FC236}">
                <a16:creationId xmlns:a16="http://schemas.microsoft.com/office/drawing/2014/main" id="{68A1808C-5CF5-E64C-1E6F-6407BCDA795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02228" y="5709370"/>
            <a:ext cx="528151" cy="1685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42" name="Line 820">
            <a:extLst>
              <a:ext uri="{FF2B5EF4-FFF2-40B4-BE49-F238E27FC236}">
                <a16:creationId xmlns:a16="http://schemas.microsoft.com/office/drawing/2014/main" id="{C67DAD49-274B-820A-8721-3486D7EEF8F8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3190897" y="6336868"/>
            <a:ext cx="0" cy="18000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fr-FR"/>
          </a:p>
        </p:txBody>
      </p:sp>
      <p:sp>
        <p:nvSpPr>
          <p:cNvPr id="1044" name="Text Box 441">
            <a:extLst>
              <a:ext uri="{FF2B5EF4-FFF2-40B4-BE49-F238E27FC236}">
                <a16:creationId xmlns:a16="http://schemas.microsoft.com/office/drawing/2014/main" id="{170C3036-19FD-94A3-838E-58B123DD5A7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27166" y="6319146"/>
            <a:ext cx="705642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fr-FR" sz="800" b="1" dirty="0"/>
              <a:t>Ext DIN P9</a:t>
            </a:r>
          </a:p>
        </p:txBody>
      </p:sp>
      <p:sp>
        <p:nvSpPr>
          <p:cNvPr id="1045" name="Line 431">
            <a:extLst>
              <a:ext uri="{FF2B5EF4-FFF2-40B4-BE49-F238E27FC236}">
                <a16:creationId xmlns:a16="http://schemas.microsoft.com/office/drawing/2014/main" id="{56208A1A-9C39-AD2C-E645-88AB02B91325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3191843" y="5741416"/>
            <a:ext cx="0" cy="324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fr-FR"/>
          </a:p>
        </p:txBody>
      </p:sp>
      <p:sp>
        <p:nvSpPr>
          <p:cNvPr id="1047" name="Text Box 434">
            <a:extLst>
              <a:ext uri="{FF2B5EF4-FFF2-40B4-BE49-F238E27FC236}">
                <a16:creationId xmlns:a16="http://schemas.microsoft.com/office/drawing/2014/main" id="{D06C3E66-8642-85ED-EAB0-C44CE1767DE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56063" y="5299498"/>
            <a:ext cx="631904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fr-FR" sz="800" b="1" dirty="0"/>
              <a:t>26 x BDV</a:t>
            </a:r>
          </a:p>
        </p:txBody>
      </p:sp>
      <p:pic>
        <p:nvPicPr>
          <p:cNvPr id="1070" name="Picture 6" descr="Aldes 11017183 boîte à débit variable vav xva d125">
            <a:extLst>
              <a:ext uri="{FF2B5EF4-FFF2-40B4-BE49-F238E27FC236}">
                <a16:creationId xmlns:a16="http://schemas.microsoft.com/office/drawing/2014/main" id="{39E59405-B377-14A9-A141-6D2B4DFE4F7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38039" y="5478677"/>
            <a:ext cx="275201" cy="275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71" name="Text Box 17">
            <a:extLst>
              <a:ext uri="{FF2B5EF4-FFF2-40B4-BE49-F238E27FC236}">
                <a16:creationId xmlns:a16="http://schemas.microsoft.com/office/drawing/2014/main" id="{4B1C4E6D-39BB-C964-01C2-C24A7B81015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90236" y="5062577"/>
            <a:ext cx="1027846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1440" tIns="45720" rIns="91440" bIns="45720" anchor="t">
            <a:spAutoFit/>
          </a:bodyPr>
          <a:lstStyle/>
          <a:p>
            <a:r>
              <a:rPr lang="fr-FR" sz="1000" b="1" dirty="0">
                <a:latin typeface="Arial"/>
                <a:cs typeface="Arial"/>
              </a:rPr>
              <a:t>Arm TD – R+5</a:t>
            </a:r>
          </a:p>
        </p:txBody>
      </p:sp>
      <p:sp>
        <p:nvSpPr>
          <p:cNvPr id="1072" name="Line 836">
            <a:extLst>
              <a:ext uri="{FF2B5EF4-FFF2-40B4-BE49-F238E27FC236}">
                <a16:creationId xmlns:a16="http://schemas.microsoft.com/office/drawing/2014/main" id="{BBC86212-599C-DBA4-2EAA-1C4F771B869C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3842394" y="6462088"/>
            <a:ext cx="144463" cy="104775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fr-FR"/>
          </a:p>
        </p:txBody>
      </p:sp>
      <p:sp>
        <p:nvSpPr>
          <p:cNvPr id="1073" name="Line 836">
            <a:extLst>
              <a:ext uri="{FF2B5EF4-FFF2-40B4-BE49-F238E27FC236}">
                <a16:creationId xmlns:a16="http://schemas.microsoft.com/office/drawing/2014/main" id="{71B779FF-DB9B-3167-D45F-19203B32CC24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3914849" y="6459384"/>
            <a:ext cx="144463" cy="104775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fr-FR"/>
          </a:p>
        </p:txBody>
      </p:sp>
      <p:sp>
        <p:nvSpPr>
          <p:cNvPr id="1084" name="Text Box 17">
            <a:extLst>
              <a:ext uri="{FF2B5EF4-FFF2-40B4-BE49-F238E27FC236}">
                <a16:creationId xmlns:a16="http://schemas.microsoft.com/office/drawing/2014/main" id="{A7E833A4-2C89-DA4E-F115-18542E5114D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90708" y="5069696"/>
            <a:ext cx="1027846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1440" tIns="45720" rIns="91440" bIns="45720" anchor="t">
            <a:spAutoFit/>
          </a:bodyPr>
          <a:lstStyle/>
          <a:p>
            <a:r>
              <a:rPr lang="fr-FR" sz="1000" b="1" dirty="0">
                <a:latin typeface="Arial"/>
                <a:cs typeface="Arial"/>
              </a:rPr>
              <a:t>Arm TD – R+4</a:t>
            </a:r>
          </a:p>
        </p:txBody>
      </p:sp>
      <p:sp>
        <p:nvSpPr>
          <p:cNvPr id="1085" name="Line 836">
            <a:extLst>
              <a:ext uri="{FF2B5EF4-FFF2-40B4-BE49-F238E27FC236}">
                <a16:creationId xmlns:a16="http://schemas.microsoft.com/office/drawing/2014/main" id="{049E111A-8C1D-0D8A-0792-4C0B0EB98AF3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5364088" y="6461701"/>
            <a:ext cx="144463" cy="104775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fr-FR"/>
          </a:p>
        </p:txBody>
      </p:sp>
      <p:sp>
        <p:nvSpPr>
          <p:cNvPr id="1086" name="Line 836">
            <a:extLst>
              <a:ext uri="{FF2B5EF4-FFF2-40B4-BE49-F238E27FC236}">
                <a16:creationId xmlns:a16="http://schemas.microsoft.com/office/drawing/2014/main" id="{413925C6-E981-532F-2971-689DAF888615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5436543" y="6458997"/>
            <a:ext cx="144463" cy="104775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fr-FR"/>
          </a:p>
        </p:txBody>
      </p:sp>
      <p:pic>
        <p:nvPicPr>
          <p:cNvPr id="137" name="Picture 93" descr="Connect-din_EXT">
            <a:extLst>
              <a:ext uri="{FF2B5EF4-FFF2-40B4-BE49-F238E27FC236}">
                <a16:creationId xmlns:a16="http://schemas.microsoft.com/office/drawing/2014/main" id="{458D0AA2-9756-AEFC-D122-B3D11B0E288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38243" y="5889244"/>
            <a:ext cx="1223999" cy="612000"/>
          </a:xfrm>
          <a:prstGeom prst="rect">
            <a:avLst/>
          </a:prstGeom>
          <a:noFill/>
        </p:spPr>
      </p:pic>
      <p:sp>
        <p:nvSpPr>
          <p:cNvPr id="139" name="Rectangle 179">
            <a:extLst>
              <a:ext uri="{FF2B5EF4-FFF2-40B4-BE49-F238E27FC236}">
                <a16:creationId xmlns:a16="http://schemas.microsoft.com/office/drawing/2014/main" id="{669E6D69-B173-C0E2-1DCA-05C263D5F26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86571" y="5295828"/>
            <a:ext cx="1252278" cy="1307576"/>
          </a:xfrm>
          <a:prstGeom prst="rect">
            <a:avLst/>
          </a:prstGeom>
          <a:solidFill>
            <a:schemeClr val="bg1">
              <a:alpha val="0"/>
            </a:schemeClr>
          </a:solidFill>
          <a:ln w="9525">
            <a:solidFill>
              <a:schemeClr val="tx1"/>
            </a:solidFill>
            <a:prstDash val="lgDashDot"/>
            <a:miter lim="800000"/>
            <a:headEnd/>
            <a:tailEnd/>
          </a:ln>
        </p:spPr>
        <p:txBody>
          <a:bodyPr wrap="none" anchor="ctr"/>
          <a:lstStyle/>
          <a:p>
            <a:endParaRPr lang="fr-FR"/>
          </a:p>
        </p:txBody>
      </p:sp>
      <p:sp>
        <p:nvSpPr>
          <p:cNvPr id="142" name="Text Box 356">
            <a:extLst>
              <a:ext uri="{FF2B5EF4-FFF2-40B4-BE49-F238E27FC236}">
                <a16:creationId xmlns:a16="http://schemas.microsoft.com/office/drawing/2014/main" id="{5F576787-868C-ABDB-4639-2C740F7388D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44062" y="5845072"/>
            <a:ext cx="529312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fr-FR" sz="800" b="1" dirty="0"/>
              <a:t>RS 485</a:t>
            </a:r>
          </a:p>
        </p:txBody>
      </p:sp>
      <p:pic>
        <p:nvPicPr>
          <p:cNvPr id="145" name="Picture 4" descr="Comprendre le Modbus série et TCP">
            <a:extLst>
              <a:ext uri="{FF2B5EF4-FFF2-40B4-BE49-F238E27FC236}">
                <a16:creationId xmlns:a16="http://schemas.microsoft.com/office/drawing/2014/main" id="{C3D5ABE6-946A-DB8F-CFBB-ADACA7505B8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8243" y="5703990"/>
            <a:ext cx="528151" cy="1685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6" name="Line 820">
            <a:extLst>
              <a:ext uri="{FF2B5EF4-FFF2-40B4-BE49-F238E27FC236}">
                <a16:creationId xmlns:a16="http://schemas.microsoft.com/office/drawing/2014/main" id="{078E7656-1434-D2BD-09EB-C77F0DFBD8B8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4726912" y="6331488"/>
            <a:ext cx="0" cy="18000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fr-FR"/>
          </a:p>
        </p:txBody>
      </p:sp>
      <p:sp>
        <p:nvSpPr>
          <p:cNvPr id="147" name="Text Box 441">
            <a:extLst>
              <a:ext uri="{FF2B5EF4-FFF2-40B4-BE49-F238E27FC236}">
                <a16:creationId xmlns:a16="http://schemas.microsoft.com/office/drawing/2014/main" id="{9CA97DEA-F18C-C033-CCEE-55F37B718A2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63181" y="6313766"/>
            <a:ext cx="705642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fr-FR" sz="800" b="1" dirty="0"/>
              <a:t>Ext DIN P9</a:t>
            </a:r>
          </a:p>
        </p:txBody>
      </p:sp>
      <p:sp>
        <p:nvSpPr>
          <p:cNvPr id="149" name="Line 431">
            <a:extLst>
              <a:ext uri="{FF2B5EF4-FFF2-40B4-BE49-F238E27FC236}">
                <a16:creationId xmlns:a16="http://schemas.microsoft.com/office/drawing/2014/main" id="{E122C8F2-93DE-E066-02FF-F07B63646627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4727858" y="5736036"/>
            <a:ext cx="0" cy="324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fr-FR"/>
          </a:p>
        </p:txBody>
      </p:sp>
      <p:sp>
        <p:nvSpPr>
          <p:cNvPr id="150" name="Text Box 434">
            <a:extLst>
              <a:ext uri="{FF2B5EF4-FFF2-40B4-BE49-F238E27FC236}">
                <a16:creationId xmlns:a16="http://schemas.microsoft.com/office/drawing/2014/main" id="{7CF0D165-9109-8B47-2FAE-ED7272BEC6E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92078" y="5294118"/>
            <a:ext cx="631904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fr-FR" sz="800" b="1" dirty="0"/>
              <a:t>23 x BDV</a:t>
            </a:r>
          </a:p>
        </p:txBody>
      </p:sp>
      <p:pic>
        <p:nvPicPr>
          <p:cNvPr id="151" name="Picture 6" descr="Aldes 11017183 boîte à débit variable vav xva d125">
            <a:extLst>
              <a:ext uri="{FF2B5EF4-FFF2-40B4-BE49-F238E27FC236}">
                <a16:creationId xmlns:a16="http://schemas.microsoft.com/office/drawing/2014/main" id="{15D24A17-3189-A64F-9295-A01844D8B74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4054" y="5473297"/>
            <a:ext cx="275201" cy="275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2" name="Picture 93" descr="Connect-din_EXT">
            <a:extLst>
              <a:ext uri="{FF2B5EF4-FFF2-40B4-BE49-F238E27FC236}">
                <a16:creationId xmlns:a16="http://schemas.microsoft.com/office/drawing/2014/main" id="{4739022E-7B93-4207-A177-C24CA53C1E2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70597" y="5895685"/>
            <a:ext cx="1223999" cy="612000"/>
          </a:xfrm>
          <a:prstGeom prst="rect">
            <a:avLst/>
          </a:prstGeom>
          <a:noFill/>
        </p:spPr>
      </p:pic>
      <p:sp>
        <p:nvSpPr>
          <p:cNvPr id="153" name="Rectangle 179">
            <a:extLst>
              <a:ext uri="{FF2B5EF4-FFF2-40B4-BE49-F238E27FC236}">
                <a16:creationId xmlns:a16="http://schemas.microsoft.com/office/drawing/2014/main" id="{7C3AB78A-018B-0114-C674-E9963B326017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18925" y="5302269"/>
            <a:ext cx="1252278" cy="1307576"/>
          </a:xfrm>
          <a:prstGeom prst="rect">
            <a:avLst/>
          </a:prstGeom>
          <a:solidFill>
            <a:schemeClr val="bg1">
              <a:alpha val="0"/>
            </a:schemeClr>
          </a:solidFill>
          <a:ln w="9525">
            <a:solidFill>
              <a:schemeClr val="tx1"/>
            </a:solidFill>
            <a:prstDash val="lgDashDot"/>
            <a:miter lim="800000"/>
            <a:headEnd/>
            <a:tailEnd/>
          </a:ln>
        </p:spPr>
        <p:txBody>
          <a:bodyPr wrap="none" anchor="ctr"/>
          <a:lstStyle/>
          <a:p>
            <a:endParaRPr lang="fr-FR"/>
          </a:p>
        </p:txBody>
      </p:sp>
      <p:sp>
        <p:nvSpPr>
          <p:cNvPr id="154" name="Text Box 356">
            <a:extLst>
              <a:ext uri="{FF2B5EF4-FFF2-40B4-BE49-F238E27FC236}">
                <a16:creationId xmlns:a16="http://schemas.microsoft.com/office/drawing/2014/main" id="{A5BD585E-80C1-CC3E-E658-20208897E27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76416" y="5851513"/>
            <a:ext cx="529312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fr-FR" sz="800" b="1" dirty="0"/>
              <a:t>RS 485</a:t>
            </a:r>
          </a:p>
        </p:txBody>
      </p:sp>
      <p:pic>
        <p:nvPicPr>
          <p:cNvPr id="156" name="Picture 4" descr="Comprendre le Modbus série et TCP">
            <a:extLst>
              <a:ext uri="{FF2B5EF4-FFF2-40B4-BE49-F238E27FC236}">
                <a16:creationId xmlns:a16="http://schemas.microsoft.com/office/drawing/2014/main" id="{E4E154A2-D97B-BCAB-59C5-4F23C52A276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70597" y="5710431"/>
            <a:ext cx="528151" cy="1685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8" name="Line 820">
            <a:extLst>
              <a:ext uri="{FF2B5EF4-FFF2-40B4-BE49-F238E27FC236}">
                <a16:creationId xmlns:a16="http://schemas.microsoft.com/office/drawing/2014/main" id="{9124CA5E-12BE-1F7D-2EFE-50BCE81BB60E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6259266" y="6337929"/>
            <a:ext cx="0" cy="18000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fr-FR"/>
          </a:p>
        </p:txBody>
      </p:sp>
      <p:sp>
        <p:nvSpPr>
          <p:cNvPr id="159" name="Text Box 441">
            <a:extLst>
              <a:ext uri="{FF2B5EF4-FFF2-40B4-BE49-F238E27FC236}">
                <a16:creationId xmlns:a16="http://schemas.microsoft.com/office/drawing/2014/main" id="{FBBB1C78-4459-F178-22D7-9BF3467ECBB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95535" y="6320207"/>
            <a:ext cx="705642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fr-FR" sz="800" b="1" dirty="0"/>
              <a:t>Ext DIN P9</a:t>
            </a:r>
          </a:p>
        </p:txBody>
      </p:sp>
      <p:sp>
        <p:nvSpPr>
          <p:cNvPr id="162" name="Line 431">
            <a:extLst>
              <a:ext uri="{FF2B5EF4-FFF2-40B4-BE49-F238E27FC236}">
                <a16:creationId xmlns:a16="http://schemas.microsoft.com/office/drawing/2014/main" id="{5C1F7C79-AFEE-CDEB-ED19-FE14F73B6095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6260212" y="5742477"/>
            <a:ext cx="0" cy="324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fr-FR"/>
          </a:p>
        </p:txBody>
      </p:sp>
      <p:sp>
        <p:nvSpPr>
          <p:cNvPr id="163" name="Text Box 434">
            <a:extLst>
              <a:ext uri="{FF2B5EF4-FFF2-40B4-BE49-F238E27FC236}">
                <a16:creationId xmlns:a16="http://schemas.microsoft.com/office/drawing/2014/main" id="{86E0C6D5-FF77-69F5-2CEC-7C5C4C58A1E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24432" y="5300559"/>
            <a:ext cx="631904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fr-FR" sz="800" b="1" dirty="0"/>
              <a:t>24 x BDV</a:t>
            </a:r>
          </a:p>
        </p:txBody>
      </p:sp>
      <p:pic>
        <p:nvPicPr>
          <p:cNvPr id="164" name="Picture 6" descr="Aldes 11017183 boîte à débit variable vav xva d125">
            <a:extLst>
              <a:ext uri="{FF2B5EF4-FFF2-40B4-BE49-F238E27FC236}">
                <a16:creationId xmlns:a16="http://schemas.microsoft.com/office/drawing/2014/main" id="{9F89E365-A489-FF59-E082-2C389F5C9A3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06408" y="5479738"/>
            <a:ext cx="275201" cy="275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8" name="Line 836">
            <a:extLst>
              <a:ext uri="{FF2B5EF4-FFF2-40B4-BE49-F238E27FC236}">
                <a16:creationId xmlns:a16="http://schemas.microsoft.com/office/drawing/2014/main" id="{96B360B0-A020-2D08-DD46-780CD4902096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6934416" y="6459093"/>
            <a:ext cx="144463" cy="104775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fr-FR"/>
          </a:p>
        </p:txBody>
      </p:sp>
      <p:sp>
        <p:nvSpPr>
          <p:cNvPr id="169" name="Line 836">
            <a:extLst>
              <a:ext uri="{FF2B5EF4-FFF2-40B4-BE49-F238E27FC236}">
                <a16:creationId xmlns:a16="http://schemas.microsoft.com/office/drawing/2014/main" id="{21F35179-D388-AB7D-52B3-292EE1B56049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7006871" y="6456389"/>
            <a:ext cx="144463" cy="104775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fr-FR"/>
          </a:p>
        </p:txBody>
      </p:sp>
      <p:pic>
        <p:nvPicPr>
          <p:cNvPr id="170" name="Picture 93" descr="Connect-din_EXT">
            <a:extLst>
              <a:ext uri="{FF2B5EF4-FFF2-40B4-BE49-F238E27FC236}">
                <a16:creationId xmlns:a16="http://schemas.microsoft.com/office/drawing/2014/main" id="{B004DEB1-3BBE-B925-8599-095F4769B04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40925" y="5893077"/>
            <a:ext cx="1223999" cy="612000"/>
          </a:xfrm>
          <a:prstGeom prst="rect">
            <a:avLst/>
          </a:prstGeom>
          <a:noFill/>
        </p:spPr>
      </p:pic>
      <p:sp>
        <p:nvSpPr>
          <p:cNvPr id="173" name="Rectangle 179">
            <a:extLst>
              <a:ext uri="{FF2B5EF4-FFF2-40B4-BE49-F238E27FC236}">
                <a16:creationId xmlns:a16="http://schemas.microsoft.com/office/drawing/2014/main" id="{F3C6FA1B-451F-8F00-AE51-C03653DFDC00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89253" y="5299661"/>
            <a:ext cx="1252278" cy="1307576"/>
          </a:xfrm>
          <a:prstGeom prst="rect">
            <a:avLst/>
          </a:prstGeom>
          <a:solidFill>
            <a:schemeClr val="bg1">
              <a:alpha val="0"/>
            </a:schemeClr>
          </a:solidFill>
          <a:ln w="9525">
            <a:solidFill>
              <a:schemeClr val="tx1"/>
            </a:solidFill>
            <a:prstDash val="lgDashDot"/>
            <a:miter lim="800000"/>
            <a:headEnd/>
            <a:tailEnd/>
          </a:ln>
        </p:spPr>
        <p:txBody>
          <a:bodyPr wrap="none" anchor="ctr"/>
          <a:lstStyle/>
          <a:p>
            <a:endParaRPr lang="fr-FR"/>
          </a:p>
        </p:txBody>
      </p:sp>
      <p:sp>
        <p:nvSpPr>
          <p:cNvPr id="174" name="Text Box 356">
            <a:extLst>
              <a:ext uri="{FF2B5EF4-FFF2-40B4-BE49-F238E27FC236}">
                <a16:creationId xmlns:a16="http://schemas.microsoft.com/office/drawing/2014/main" id="{4918EC9B-263D-9382-479F-4E29D0307F4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46744" y="5848905"/>
            <a:ext cx="529312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fr-FR" sz="800" b="1" dirty="0"/>
              <a:t>RS 485</a:t>
            </a:r>
          </a:p>
        </p:txBody>
      </p:sp>
      <p:pic>
        <p:nvPicPr>
          <p:cNvPr id="175" name="Picture 4" descr="Comprendre le Modbus série et TCP">
            <a:extLst>
              <a:ext uri="{FF2B5EF4-FFF2-40B4-BE49-F238E27FC236}">
                <a16:creationId xmlns:a16="http://schemas.microsoft.com/office/drawing/2014/main" id="{2DD48A63-356F-83A3-A3FB-BF4E5404CB5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40925" y="5707823"/>
            <a:ext cx="528151" cy="1685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6" name="Line 820">
            <a:extLst>
              <a:ext uri="{FF2B5EF4-FFF2-40B4-BE49-F238E27FC236}">
                <a16:creationId xmlns:a16="http://schemas.microsoft.com/office/drawing/2014/main" id="{28EEE59B-0EC6-06E0-D9C9-E38D50CCA499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7829594" y="6335321"/>
            <a:ext cx="0" cy="18000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fr-FR"/>
          </a:p>
        </p:txBody>
      </p:sp>
      <p:sp>
        <p:nvSpPr>
          <p:cNvPr id="177" name="Text Box 441">
            <a:extLst>
              <a:ext uri="{FF2B5EF4-FFF2-40B4-BE49-F238E27FC236}">
                <a16:creationId xmlns:a16="http://schemas.microsoft.com/office/drawing/2014/main" id="{D0218CAF-CC32-A445-FDF3-83DDE657C14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65863" y="6317599"/>
            <a:ext cx="705642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fr-FR" sz="800" b="1" dirty="0"/>
              <a:t>Ext DIN P9</a:t>
            </a:r>
          </a:p>
        </p:txBody>
      </p:sp>
      <p:sp>
        <p:nvSpPr>
          <p:cNvPr id="179" name="Line 431">
            <a:extLst>
              <a:ext uri="{FF2B5EF4-FFF2-40B4-BE49-F238E27FC236}">
                <a16:creationId xmlns:a16="http://schemas.microsoft.com/office/drawing/2014/main" id="{86A5489D-CBD6-A48E-3ABA-022DD7680E15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7830540" y="5739869"/>
            <a:ext cx="0" cy="324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fr-FR"/>
          </a:p>
        </p:txBody>
      </p:sp>
      <p:sp>
        <p:nvSpPr>
          <p:cNvPr id="186" name="Text Box 434">
            <a:extLst>
              <a:ext uri="{FF2B5EF4-FFF2-40B4-BE49-F238E27FC236}">
                <a16:creationId xmlns:a16="http://schemas.microsoft.com/office/drawing/2014/main" id="{9310463F-AC5F-64CE-A851-E30B257ED04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494760" y="5297951"/>
            <a:ext cx="631904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fr-FR" sz="800" b="1" dirty="0"/>
              <a:t>24 x BDV</a:t>
            </a:r>
          </a:p>
        </p:txBody>
      </p:sp>
      <p:pic>
        <p:nvPicPr>
          <p:cNvPr id="187" name="Picture 6" descr="Aldes 11017183 boîte à débit variable vav xva d125">
            <a:extLst>
              <a:ext uri="{FF2B5EF4-FFF2-40B4-BE49-F238E27FC236}">
                <a16:creationId xmlns:a16="http://schemas.microsoft.com/office/drawing/2014/main" id="{C7F54B0A-28C3-C0E9-22E3-A62ABA69610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76736" y="5477130"/>
            <a:ext cx="275201" cy="275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1" name="Text Box 434">
            <a:extLst>
              <a:ext uri="{FF2B5EF4-FFF2-40B4-BE49-F238E27FC236}">
                <a16:creationId xmlns:a16="http://schemas.microsoft.com/office/drawing/2014/main" id="{E41E70CD-3F79-4900-513E-D4182E8A4FE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47911" y="4602266"/>
            <a:ext cx="631904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fr-FR" sz="800" b="1" dirty="0"/>
              <a:t>24 x BDV</a:t>
            </a:r>
          </a:p>
        </p:txBody>
      </p:sp>
      <p:pic>
        <p:nvPicPr>
          <p:cNvPr id="1088" name="Picture 6" descr="Aldes 11017183 boîte à débit variable vav xva d125">
            <a:extLst>
              <a:ext uri="{FF2B5EF4-FFF2-40B4-BE49-F238E27FC236}">
                <a16:creationId xmlns:a16="http://schemas.microsoft.com/office/drawing/2014/main" id="{D987F0C6-C4F1-2214-21EF-11507471115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10081" y="4559105"/>
            <a:ext cx="275201" cy="275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90" name="Picture 93" descr="Connect-din_EXT">
            <a:extLst>
              <a:ext uri="{FF2B5EF4-FFF2-40B4-BE49-F238E27FC236}">
                <a16:creationId xmlns:a16="http://schemas.microsoft.com/office/drawing/2014/main" id="{2D41A1B6-50F5-D6DC-8E15-BD3054095A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459122" y="3394715"/>
            <a:ext cx="1223999" cy="612000"/>
          </a:xfrm>
          <a:prstGeom prst="rect">
            <a:avLst/>
          </a:prstGeom>
          <a:noFill/>
        </p:spPr>
      </p:pic>
      <p:sp>
        <p:nvSpPr>
          <p:cNvPr id="1091" name="Rectangle 179">
            <a:extLst>
              <a:ext uri="{FF2B5EF4-FFF2-40B4-BE49-F238E27FC236}">
                <a16:creationId xmlns:a16="http://schemas.microsoft.com/office/drawing/2014/main" id="{C418A2F6-3F1F-DEFC-67D9-83C80BDB172C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80057" y="2661205"/>
            <a:ext cx="3219151" cy="1334458"/>
          </a:xfrm>
          <a:prstGeom prst="rect">
            <a:avLst/>
          </a:prstGeom>
          <a:solidFill>
            <a:schemeClr val="bg1">
              <a:alpha val="0"/>
            </a:schemeClr>
          </a:solidFill>
          <a:ln w="9525">
            <a:solidFill>
              <a:schemeClr val="tx1"/>
            </a:solidFill>
            <a:prstDash val="lgDashDot"/>
            <a:miter lim="800000"/>
            <a:headEnd/>
            <a:tailEnd/>
          </a:ln>
        </p:spPr>
        <p:txBody>
          <a:bodyPr wrap="none" anchor="ctr"/>
          <a:lstStyle/>
          <a:p>
            <a:endParaRPr lang="fr-FR"/>
          </a:p>
        </p:txBody>
      </p:sp>
      <p:sp>
        <p:nvSpPr>
          <p:cNvPr id="1092" name="Line 326">
            <a:extLst>
              <a:ext uri="{FF2B5EF4-FFF2-40B4-BE49-F238E27FC236}">
                <a16:creationId xmlns:a16="http://schemas.microsoft.com/office/drawing/2014/main" id="{E47B0193-A544-B31C-1530-74056AE706B7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8517499" y="3682282"/>
            <a:ext cx="215900" cy="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fr-FR"/>
          </a:p>
        </p:txBody>
      </p:sp>
      <p:sp>
        <p:nvSpPr>
          <p:cNvPr id="1093" name="Text Box 95">
            <a:extLst>
              <a:ext uri="{FF2B5EF4-FFF2-40B4-BE49-F238E27FC236}">
                <a16:creationId xmlns:a16="http://schemas.microsoft.com/office/drawing/2014/main" id="{546A18BD-FCA3-858D-93DF-8F918C46153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712724" y="3337308"/>
            <a:ext cx="705642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1440" tIns="45720" rIns="91440" bIns="45720" anchor="t">
            <a:spAutoFit/>
          </a:bodyPr>
          <a:lstStyle/>
          <a:p>
            <a:pPr algn="l"/>
            <a:r>
              <a:rPr lang="fr-FR" sz="800" b="1" dirty="0">
                <a:latin typeface="Arial"/>
                <a:cs typeface="Arial"/>
              </a:rPr>
              <a:t>Ext DIN P9</a:t>
            </a:r>
            <a:endParaRPr lang="fr-FR" sz="800" b="1" dirty="0"/>
          </a:p>
        </p:txBody>
      </p:sp>
      <p:sp>
        <p:nvSpPr>
          <p:cNvPr id="1094" name="Line 388">
            <a:extLst>
              <a:ext uri="{FF2B5EF4-FFF2-40B4-BE49-F238E27FC236}">
                <a16:creationId xmlns:a16="http://schemas.microsoft.com/office/drawing/2014/main" id="{A7F79748-AC3F-8990-C3FC-7FF66813C0A1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6549792" y="3695144"/>
            <a:ext cx="1080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fr-FR"/>
          </a:p>
        </p:txBody>
      </p:sp>
      <p:pic>
        <p:nvPicPr>
          <p:cNvPr id="1095" name="Picture 2" descr="Comprendre le Modbus série et TCP">
            <a:extLst>
              <a:ext uri="{FF2B5EF4-FFF2-40B4-BE49-F238E27FC236}">
                <a16:creationId xmlns:a16="http://schemas.microsoft.com/office/drawing/2014/main" id="{E48FBDE6-CCA1-4E67-5865-3FD61DF9D89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53900" y="3723328"/>
            <a:ext cx="457052" cy="1458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96" name="Text Box 356">
            <a:extLst>
              <a:ext uri="{FF2B5EF4-FFF2-40B4-BE49-F238E27FC236}">
                <a16:creationId xmlns:a16="http://schemas.microsoft.com/office/drawing/2014/main" id="{B1070AA4-2CF7-A8AD-1E64-7C58CE77D1B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28584" y="3490216"/>
            <a:ext cx="529312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fr-FR" sz="800" b="1" dirty="0"/>
              <a:t>RS 485</a:t>
            </a:r>
          </a:p>
        </p:txBody>
      </p:sp>
      <p:sp>
        <p:nvSpPr>
          <p:cNvPr id="1097" name="Text Box 434">
            <a:extLst>
              <a:ext uri="{FF2B5EF4-FFF2-40B4-BE49-F238E27FC236}">
                <a16:creationId xmlns:a16="http://schemas.microsoft.com/office/drawing/2014/main" id="{73F389BA-41C8-58E2-E129-6C6B6C5436E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53487" y="3595805"/>
            <a:ext cx="631904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fr-FR" sz="800" b="1" dirty="0"/>
              <a:t>24 x BDV</a:t>
            </a:r>
          </a:p>
        </p:txBody>
      </p:sp>
      <p:pic>
        <p:nvPicPr>
          <p:cNvPr id="1098" name="Picture 6" descr="Aldes 11017183 boîte à débit variable vav xva d125">
            <a:extLst>
              <a:ext uri="{FF2B5EF4-FFF2-40B4-BE49-F238E27FC236}">
                <a16:creationId xmlns:a16="http://schemas.microsoft.com/office/drawing/2014/main" id="{79990314-3548-F99B-808C-EADD77AF6EC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15657" y="3552644"/>
            <a:ext cx="275201" cy="275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99" name="Image 1098" descr="Une image contenant bleu, table, assis, circuit&#10;&#10;Description générée automatiquement">
            <a:extLst>
              <a:ext uri="{FF2B5EF4-FFF2-40B4-BE49-F238E27FC236}">
                <a16:creationId xmlns:a16="http://schemas.microsoft.com/office/drawing/2014/main" id="{FD856171-A476-191B-187F-D218A24EA168}"/>
              </a:ext>
            </a:extLst>
          </p:cNvPr>
          <p:cNvPicPr>
            <a:picLocks noChangeAspect="1"/>
          </p:cNvPicPr>
          <p:nvPr/>
        </p:nvPicPr>
        <p:blipFill>
          <a:blip r:embed="rId2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80952" y="2940053"/>
            <a:ext cx="231797" cy="276997"/>
          </a:xfrm>
          <a:prstGeom prst="rect">
            <a:avLst/>
          </a:prstGeom>
        </p:spPr>
      </p:pic>
      <p:sp>
        <p:nvSpPr>
          <p:cNvPr id="1100" name="Line 326">
            <a:extLst>
              <a:ext uri="{FF2B5EF4-FFF2-40B4-BE49-F238E27FC236}">
                <a16:creationId xmlns:a16="http://schemas.microsoft.com/office/drawing/2014/main" id="{62FACC09-3E7F-C7C8-C6BB-F1D1ED2E0D1B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8511923" y="3086005"/>
            <a:ext cx="215900" cy="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fr-FR"/>
          </a:p>
        </p:txBody>
      </p:sp>
      <p:sp>
        <p:nvSpPr>
          <p:cNvPr id="1101" name="Text Box 441">
            <a:extLst>
              <a:ext uri="{FF2B5EF4-FFF2-40B4-BE49-F238E27FC236}">
                <a16:creationId xmlns:a16="http://schemas.microsoft.com/office/drawing/2014/main" id="{7B64AD87-20AD-C7DD-2518-38AAA95023E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91797" y="2726874"/>
            <a:ext cx="705642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fr-FR" sz="800" b="1" dirty="0"/>
              <a:t>Ext DIN P2</a:t>
            </a:r>
          </a:p>
        </p:txBody>
      </p:sp>
      <p:sp>
        <p:nvSpPr>
          <p:cNvPr id="1102" name="Text Box 49">
            <a:extLst>
              <a:ext uri="{FF2B5EF4-FFF2-40B4-BE49-F238E27FC236}">
                <a16:creationId xmlns:a16="http://schemas.microsoft.com/office/drawing/2014/main" id="{8DCD4872-E4C4-8A3B-C7C6-F6AE32B899A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192313" y="2100006"/>
            <a:ext cx="95410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fr-FR" sz="900" b="1" dirty="0">
                <a:solidFill>
                  <a:srgbClr val="FF0000"/>
                </a:solidFill>
              </a:rPr>
              <a:t>Suite du Bus</a:t>
            </a:r>
          </a:p>
          <a:p>
            <a:r>
              <a:rPr lang="fr-FR" sz="900" b="1" dirty="0">
                <a:solidFill>
                  <a:srgbClr val="FF0000"/>
                </a:solidFill>
              </a:rPr>
              <a:t>page suivante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7740891-70BB-21DD-A51D-912907C28A1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" name="Picture 93" descr="Connect-din_EXT">
            <a:extLst>
              <a:ext uri="{FF2B5EF4-FFF2-40B4-BE49-F238E27FC236}">
                <a16:creationId xmlns:a16="http://schemas.microsoft.com/office/drawing/2014/main" id="{A610E854-5128-453B-AED3-1A479E7C77D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5984" y="2295262"/>
            <a:ext cx="1223999" cy="612000"/>
          </a:xfrm>
          <a:prstGeom prst="rect">
            <a:avLst/>
          </a:prstGeom>
          <a:noFill/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3552FB40-C01C-CAD9-11C7-7581D0C06F9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9144000" cy="736513"/>
          </a:xfrm>
          <a:prstGeom prst="rect">
            <a:avLst/>
          </a:prstGeom>
        </p:spPr>
      </p:pic>
      <p:pic>
        <p:nvPicPr>
          <p:cNvPr id="45" name="Picture 6" descr="PC Ecran Plat">
            <a:extLst>
              <a:ext uri="{FF2B5EF4-FFF2-40B4-BE49-F238E27FC236}">
                <a16:creationId xmlns:a16="http://schemas.microsoft.com/office/drawing/2014/main" id="{18388A17-4F24-D3C0-FEBE-802A03F36A3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236012" y="921032"/>
            <a:ext cx="673238" cy="427408"/>
          </a:xfrm>
          <a:prstGeom prst="rect">
            <a:avLst/>
          </a:prstGeom>
          <a:noFill/>
        </p:spPr>
      </p:pic>
      <p:sp>
        <p:nvSpPr>
          <p:cNvPr id="46" name="Line 7">
            <a:extLst>
              <a:ext uri="{FF2B5EF4-FFF2-40B4-BE49-F238E27FC236}">
                <a16:creationId xmlns:a16="http://schemas.microsoft.com/office/drawing/2014/main" id="{50D993C6-531D-5607-EDAE-8F0513A933A5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1498573" y="1363327"/>
            <a:ext cx="0" cy="231993"/>
          </a:xfrm>
          <a:prstGeom prst="line">
            <a:avLst/>
          </a:prstGeom>
          <a:noFill/>
          <a:ln w="19050">
            <a:solidFill>
              <a:srgbClr val="FFFF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fr-FR"/>
          </a:p>
        </p:txBody>
      </p:sp>
      <p:sp>
        <p:nvSpPr>
          <p:cNvPr id="47" name="Text Box 8">
            <a:extLst>
              <a:ext uri="{FF2B5EF4-FFF2-40B4-BE49-F238E27FC236}">
                <a16:creationId xmlns:a16="http://schemas.microsoft.com/office/drawing/2014/main" id="{27F71C12-A810-AF3E-6A9C-148013FCE45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378" y="1336272"/>
            <a:ext cx="1004888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fr-FR" sz="1200" b="1" dirty="0"/>
              <a:t>ETHERNET</a:t>
            </a:r>
          </a:p>
        </p:txBody>
      </p:sp>
      <p:sp>
        <p:nvSpPr>
          <p:cNvPr id="84" name="Text Box 5">
            <a:extLst>
              <a:ext uri="{FF2B5EF4-FFF2-40B4-BE49-F238E27FC236}">
                <a16:creationId xmlns:a16="http://schemas.microsoft.com/office/drawing/2014/main" id="{A89825C6-9FE0-5A52-4FCB-CCC5F49164A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72030" y="108083"/>
            <a:ext cx="4083169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1440" tIns="45720" rIns="91440" bIns="45720" anchor="t">
            <a:spAutoFit/>
          </a:bodyPr>
          <a:lstStyle/>
          <a:p>
            <a:r>
              <a:rPr lang="fr-FR" b="1" dirty="0">
                <a:solidFill>
                  <a:schemeClr val="bg1"/>
                </a:solidFill>
                <a:latin typeface="Arial"/>
                <a:cs typeface="Arial"/>
              </a:rPr>
              <a:t>Architecture GTC URSSAF - Nantes</a:t>
            </a:r>
            <a:endParaRPr lang="fr-FR" dirty="0">
              <a:solidFill>
                <a:srgbClr val="FF0000"/>
              </a:solidFill>
            </a:endParaRPr>
          </a:p>
        </p:txBody>
      </p:sp>
      <p:pic>
        <p:nvPicPr>
          <p:cNvPr id="108" name="Picture 372" descr="PCportable">
            <a:extLst>
              <a:ext uri="{FF2B5EF4-FFF2-40B4-BE49-F238E27FC236}">
                <a16:creationId xmlns:a16="http://schemas.microsoft.com/office/drawing/2014/main" id="{69FC23E9-A3B1-0EE8-B8EF-296E25DB074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208887" y="1141404"/>
            <a:ext cx="271463" cy="288925"/>
          </a:xfrm>
          <a:prstGeom prst="rect">
            <a:avLst/>
          </a:prstGeom>
          <a:noFill/>
        </p:spPr>
      </p:pic>
      <p:sp>
        <p:nvSpPr>
          <p:cNvPr id="109" name="Text Box 373">
            <a:extLst>
              <a:ext uri="{FF2B5EF4-FFF2-40B4-BE49-F238E27FC236}">
                <a16:creationId xmlns:a16="http://schemas.microsoft.com/office/drawing/2014/main" id="{3035FD78-C1D0-4E22-3BE4-B54A62A4E6D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65613" y="797341"/>
            <a:ext cx="1541463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fr-FR" sz="800" b="1" dirty="0"/>
              <a:t>PC avec  Internet</a:t>
            </a:r>
          </a:p>
          <a:p>
            <a:r>
              <a:rPr lang="fr-FR" sz="800" b="1" dirty="0"/>
              <a:t>Navigateur Internet</a:t>
            </a:r>
          </a:p>
        </p:txBody>
      </p:sp>
      <p:sp>
        <p:nvSpPr>
          <p:cNvPr id="111" name="Line 375">
            <a:extLst>
              <a:ext uri="{FF2B5EF4-FFF2-40B4-BE49-F238E27FC236}">
                <a16:creationId xmlns:a16="http://schemas.microsoft.com/office/drawing/2014/main" id="{972D3AFB-938B-2CC2-6D4F-67A5590E73A0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7441592" y="1445933"/>
            <a:ext cx="0" cy="144000"/>
          </a:xfrm>
          <a:prstGeom prst="line">
            <a:avLst/>
          </a:prstGeom>
          <a:noFill/>
          <a:ln w="19050">
            <a:solidFill>
              <a:srgbClr val="FFFF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fr-FR"/>
          </a:p>
        </p:txBody>
      </p:sp>
      <p:sp>
        <p:nvSpPr>
          <p:cNvPr id="112" name="Text Box 376">
            <a:extLst>
              <a:ext uri="{FF2B5EF4-FFF2-40B4-BE49-F238E27FC236}">
                <a16:creationId xmlns:a16="http://schemas.microsoft.com/office/drawing/2014/main" id="{B5226D5E-E3F1-646C-8145-50EB48F4C7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97149" y="851840"/>
            <a:ext cx="965329" cy="4924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fr-FR" sz="800" b="1" dirty="0"/>
              <a:t>Modem Routeur</a:t>
            </a:r>
          </a:p>
          <a:p>
            <a:r>
              <a:rPr lang="fr-FR" sz="800" b="1" dirty="0"/>
              <a:t>ADSL</a:t>
            </a:r>
          </a:p>
          <a:p>
            <a:endParaRPr lang="fr-FR" sz="1000" b="1" dirty="0"/>
          </a:p>
        </p:txBody>
      </p:sp>
      <p:sp>
        <p:nvSpPr>
          <p:cNvPr id="113" name="Line 146">
            <a:extLst>
              <a:ext uri="{FF2B5EF4-FFF2-40B4-BE49-F238E27FC236}">
                <a16:creationId xmlns:a16="http://schemas.microsoft.com/office/drawing/2014/main" id="{1382E846-6418-1A47-BF47-038E74510307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7665613" y="1330501"/>
            <a:ext cx="540000" cy="0"/>
          </a:xfrm>
          <a:prstGeom prst="line">
            <a:avLst/>
          </a:prstGeom>
          <a:noFill/>
          <a:ln w="9525">
            <a:solidFill>
              <a:srgbClr val="0000FF"/>
            </a:solidFill>
            <a:prstDash val="dash"/>
            <a:round/>
            <a:headEnd/>
            <a:tailEnd/>
          </a:ln>
          <a:effectLst/>
        </p:spPr>
        <p:txBody>
          <a:bodyPr/>
          <a:lstStyle/>
          <a:p>
            <a:endParaRPr lang="fr-FR" dirty="0"/>
          </a:p>
        </p:txBody>
      </p:sp>
      <p:pic>
        <p:nvPicPr>
          <p:cNvPr id="74" name="Picture 2" descr="WIT-detoure">
            <a:extLst>
              <a:ext uri="{FF2B5EF4-FFF2-40B4-BE49-F238E27FC236}">
                <a16:creationId xmlns:a16="http://schemas.microsoft.com/office/drawing/2014/main" id="{1A56E42B-9FC8-DC22-1845-BA1774A1E71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316" y="154067"/>
            <a:ext cx="587375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4" name="Text Box 373">
            <a:extLst>
              <a:ext uri="{FF2B5EF4-FFF2-40B4-BE49-F238E27FC236}">
                <a16:creationId xmlns:a16="http://schemas.microsoft.com/office/drawing/2014/main" id="{E78BEDFC-4D96-FEF7-2E5F-D0EF5580FAB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08473" y="894003"/>
            <a:ext cx="1108833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fr-FR" sz="800" b="1" dirty="0"/>
              <a:t>PC avec  Internet</a:t>
            </a:r>
          </a:p>
          <a:p>
            <a:r>
              <a:rPr lang="fr-FR" sz="800" b="1" dirty="0"/>
              <a:t>Navigateur Internet</a:t>
            </a:r>
          </a:p>
        </p:txBody>
      </p:sp>
      <p:sp>
        <p:nvSpPr>
          <p:cNvPr id="155" name="Text Box 28">
            <a:extLst>
              <a:ext uri="{FF2B5EF4-FFF2-40B4-BE49-F238E27FC236}">
                <a16:creationId xmlns:a16="http://schemas.microsoft.com/office/drawing/2014/main" id="{391063D8-BAC8-9AF5-46F3-1D59A7B8B4C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34486" y="6620924"/>
            <a:ext cx="1246026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91440" tIns="45720" rIns="91440" bIns="45720" anchor="t">
            <a:spAutoFit/>
          </a:bodyPr>
          <a:lstStyle/>
          <a:p>
            <a:pPr algn="l"/>
            <a:r>
              <a:rPr lang="fr-FR" sz="1000" b="1" dirty="0">
                <a:latin typeface="Arial"/>
                <a:cs typeface="Arial"/>
              </a:rPr>
              <a:t>2 décembre 2024</a:t>
            </a:r>
            <a:endParaRPr lang="fr-FR" dirty="0"/>
          </a:p>
        </p:txBody>
      </p:sp>
      <p:pic>
        <p:nvPicPr>
          <p:cNvPr id="22" name="Image 21">
            <a:extLst>
              <a:ext uri="{FF2B5EF4-FFF2-40B4-BE49-F238E27FC236}">
                <a16:creationId xmlns:a16="http://schemas.microsoft.com/office/drawing/2014/main" id="{290A26F0-5E03-5FDB-F85E-DEA3F50BD4A9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271273" y="1249906"/>
            <a:ext cx="370920" cy="182369"/>
          </a:xfrm>
          <a:prstGeom prst="rect">
            <a:avLst/>
          </a:prstGeom>
        </p:spPr>
      </p:pic>
      <p:pic>
        <p:nvPicPr>
          <p:cNvPr id="1026" name="Picture 2" descr="Espace recrutement Urssaf Pays de la Loire | Toutes les offres à pourvoir">
            <a:extLst>
              <a:ext uri="{FF2B5EF4-FFF2-40B4-BE49-F238E27FC236}">
                <a16:creationId xmlns:a16="http://schemas.microsoft.com/office/drawing/2014/main" id="{C8166608-7A8D-8BFE-F1B1-EC163F435CA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01633" y="154067"/>
            <a:ext cx="991930" cy="2892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Conseil et Ingénierie - Transition énergétique et écologique">
            <a:extLst>
              <a:ext uri="{FF2B5EF4-FFF2-40B4-BE49-F238E27FC236}">
                <a16:creationId xmlns:a16="http://schemas.microsoft.com/office/drawing/2014/main" id="{DACEAA1A-6271-CDB5-5768-F9ACF62738F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4688" y="241941"/>
            <a:ext cx="645534" cy="1603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 Box 404">
            <a:extLst>
              <a:ext uri="{FF2B5EF4-FFF2-40B4-BE49-F238E27FC236}">
                <a16:creationId xmlns:a16="http://schemas.microsoft.com/office/drawing/2014/main" id="{9367217C-D1DC-9745-7084-6776F9B9620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52355" y="6618369"/>
            <a:ext cx="595035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fr-FR" sz="1000" b="1" dirty="0"/>
              <a:t>Page 2</a:t>
            </a:r>
          </a:p>
        </p:txBody>
      </p:sp>
      <p:sp>
        <p:nvSpPr>
          <p:cNvPr id="6" name="Line 23">
            <a:extLst>
              <a:ext uri="{FF2B5EF4-FFF2-40B4-BE49-F238E27FC236}">
                <a16:creationId xmlns:a16="http://schemas.microsoft.com/office/drawing/2014/main" id="{14843DD4-8B3A-DE4B-FD59-BFDD66A028AB}"/>
              </a:ext>
            </a:extLst>
          </p:cNvPr>
          <p:cNvSpPr>
            <a:spLocks noChangeShapeType="1"/>
          </p:cNvSpPr>
          <p:nvPr/>
        </p:nvSpPr>
        <p:spPr bwMode="auto">
          <a:xfrm>
            <a:off x="107950" y="1595321"/>
            <a:ext cx="8916988" cy="0"/>
          </a:xfrm>
          <a:prstGeom prst="line">
            <a:avLst/>
          </a:prstGeom>
          <a:noFill/>
          <a:ln w="19050">
            <a:solidFill>
              <a:srgbClr val="FFFF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fr-FR"/>
          </a:p>
        </p:txBody>
      </p:sp>
      <p:sp>
        <p:nvSpPr>
          <p:cNvPr id="7" name="Line 10">
            <a:extLst>
              <a:ext uri="{FF2B5EF4-FFF2-40B4-BE49-F238E27FC236}">
                <a16:creationId xmlns:a16="http://schemas.microsoft.com/office/drawing/2014/main" id="{5806241F-C7F3-6749-2FDE-6AAF3C66F34C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625470" y="2276872"/>
            <a:ext cx="3960000" cy="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 type="diamond"/>
            <a:tailEnd type="stealth" w="med" len="med"/>
          </a:ln>
          <a:effectLst/>
        </p:spPr>
        <p:txBody>
          <a:bodyPr/>
          <a:lstStyle/>
          <a:p>
            <a:endParaRPr lang="fr-FR" dirty="0"/>
          </a:p>
        </p:txBody>
      </p:sp>
      <p:sp>
        <p:nvSpPr>
          <p:cNvPr id="10" name="Line 836">
            <a:extLst>
              <a:ext uri="{FF2B5EF4-FFF2-40B4-BE49-F238E27FC236}">
                <a16:creationId xmlns:a16="http://schemas.microsoft.com/office/drawing/2014/main" id="{0B47A18D-AF17-1B3C-2E2D-674B3796EEFD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1915899" y="2220838"/>
            <a:ext cx="144463" cy="104775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fr-FR"/>
          </a:p>
        </p:txBody>
      </p:sp>
      <p:sp>
        <p:nvSpPr>
          <p:cNvPr id="13" name="Line 836">
            <a:extLst>
              <a:ext uri="{FF2B5EF4-FFF2-40B4-BE49-F238E27FC236}">
                <a16:creationId xmlns:a16="http://schemas.microsoft.com/office/drawing/2014/main" id="{C3BD70BD-CF3F-0370-A7F9-D5E34BBF96A0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1988354" y="2218134"/>
            <a:ext cx="144463" cy="104775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fr-FR"/>
          </a:p>
        </p:txBody>
      </p:sp>
      <p:sp>
        <p:nvSpPr>
          <p:cNvPr id="38" name="Text Box 697">
            <a:extLst>
              <a:ext uri="{FF2B5EF4-FFF2-40B4-BE49-F238E27FC236}">
                <a16:creationId xmlns:a16="http://schemas.microsoft.com/office/drawing/2014/main" id="{4388C3BE-B557-46BF-F7DD-AE7BB0C0E6A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9656" y="6242268"/>
            <a:ext cx="3219151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/>
            <a:r>
              <a:rPr lang="fr-FR" sz="800" b="1" dirty="0" err="1">
                <a:solidFill>
                  <a:srgbClr val="FF0000"/>
                </a:solidFill>
              </a:rPr>
              <a:t>Extenbus</a:t>
            </a:r>
            <a:r>
              <a:rPr lang="fr-FR" sz="800" b="1" dirty="0">
                <a:solidFill>
                  <a:srgbClr val="FF0000"/>
                </a:solidFill>
              </a:rPr>
              <a:t> : </a:t>
            </a:r>
          </a:p>
          <a:p>
            <a:pPr algn="l"/>
            <a:r>
              <a:rPr lang="fr-FR" sz="800" b="1" dirty="0">
                <a:solidFill>
                  <a:srgbClr val="FF0000"/>
                </a:solidFill>
              </a:rPr>
              <a:t>- Pour les données : 2 paires 0,4 mm2 – UTP5</a:t>
            </a:r>
          </a:p>
          <a:p>
            <a:pPr algn="l">
              <a:buFontTx/>
              <a:buChar char="-"/>
            </a:pPr>
            <a:r>
              <a:rPr lang="fr-FR" sz="800" b="1" dirty="0">
                <a:solidFill>
                  <a:srgbClr val="FF0000"/>
                </a:solidFill>
              </a:rPr>
              <a:t> 1 Conducteur pour la continuité de masse entre les armoires</a:t>
            </a:r>
          </a:p>
        </p:txBody>
      </p:sp>
      <p:sp>
        <p:nvSpPr>
          <p:cNvPr id="41" name="Rectangle 833">
            <a:extLst>
              <a:ext uri="{FF2B5EF4-FFF2-40B4-BE49-F238E27FC236}">
                <a16:creationId xmlns:a16="http://schemas.microsoft.com/office/drawing/2014/main" id="{EF7CAA0F-0297-1A61-9E2C-F14E330B9DF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2043" y="6100090"/>
            <a:ext cx="216024" cy="72008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fr-FR"/>
          </a:p>
        </p:txBody>
      </p:sp>
      <p:sp>
        <p:nvSpPr>
          <p:cNvPr id="51" name="Text Box 697">
            <a:extLst>
              <a:ext uri="{FF2B5EF4-FFF2-40B4-BE49-F238E27FC236}">
                <a16:creationId xmlns:a16="http://schemas.microsoft.com/office/drawing/2014/main" id="{A86CDA62-6C69-07F5-AFF0-1650BD1603D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0311" y="6028082"/>
            <a:ext cx="1654620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defPPr>
              <a:defRPr lang="fr-FR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algn="l"/>
            <a:r>
              <a:rPr lang="fr-FR" sz="800" b="1" dirty="0"/>
              <a:t>= Convertisseur RS232/RS485</a:t>
            </a:r>
          </a:p>
        </p:txBody>
      </p:sp>
      <p:sp>
        <p:nvSpPr>
          <p:cNvPr id="61" name="Line 820">
            <a:extLst>
              <a:ext uri="{FF2B5EF4-FFF2-40B4-BE49-F238E27FC236}">
                <a16:creationId xmlns:a16="http://schemas.microsoft.com/office/drawing/2014/main" id="{E2C00C34-197B-EB28-3B54-351D2D1C94B4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4427984" y="2276872"/>
            <a:ext cx="0" cy="18000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fr-FR"/>
          </a:p>
        </p:txBody>
      </p:sp>
      <p:sp>
        <p:nvSpPr>
          <p:cNvPr id="64" name="Text Box 49">
            <a:extLst>
              <a:ext uri="{FF2B5EF4-FFF2-40B4-BE49-F238E27FC236}">
                <a16:creationId xmlns:a16="http://schemas.microsoft.com/office/drawing/2014/main" id="{241431DF-7674-6967-CA53-95114A0275F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50020" y="1989151"/>
            <a:ext cx="620683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fr-FR" sz="800" b="1" dirty="0">
                <a:solidFill>
                  <a:srgbClr val="FF0000"/>
                </a:solidFill>
              </a:rPr>
              <a:t>X mètres</a:t>
            </a:r>
          </a:p>
        </p:txBody>
      </p:sp>
      <p:sp>
        <p:nvSpPr>
          <p:cNvPr id="67" name="Text Box 95">
            <a:extLst>
              <a:ext uri="{FF2B5EF4-FFF2-40B4-BE49-F238E27FC236}">
                <a16:creationId xmlns:a16="http://schemas.microsoft.com/office/drawing/2014/main" id="{AAE5A8B7-7FDF-1E77-0072-2D7BC752F1F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03848" y="2493540"/>
            <a:ext cx="705642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1440" tIns="45720" rIns="91440" bIns="45720" anchor="t">
            <a:spAutoFit/>
          </a:bodyPr>
          <a:lstStyle/>
          <a:p>
            <a:pPr algn="l"/>
            <a:r>
              <a:rPr lang="fr-FR" sz="800" b="1" dirty="0">
                <a:latin typeface="Arial"/>
                <a:cs typeface="Arial"/>
              </a:rPr>
              <a:t>Ext DIN P9</a:t>
            </a:r>
            <a:endParaRPr lang="fr-FR" sz="800" b="1" dirty="0"/>
          </a:p>
        </p:txBody>
      </p:sp>
      <p:pic>
        <p:nvPicPr>
          <p:cNvPr id="69" name="Picture 2" descr="Лічильник електроенергії ACE 6000 (100А) купити в магазині ГРАН-КОМ">
            <a:extLst>
              <a:ext uri="{FF2B5EF4-FFF2-40B4-BE49-F238E27FC236}">
                <a16:creationId xmlns:a16="http://schemas.microsoft.com/office/drawing/2014/main" id="{B521DC17-1EC6-8E9C-2700-7243E670AE7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24859" y="4993054"/>
            <a:ext cx="397466" cy="3974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0" name="Line 355">
            <a:extLst>
              <a:ext uri="{FF2B5EF4-FFF2-40B4-BE49-F238E27FC236}">
                <a16:creationId xmlns:a16="http://schemas.microsoft.com/office/drawing/2014/main" id="{9F5C7B3E-511A-D340-03E5-A9F6F7CA3CD9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4427984" y="2745000"/>
            <a:ext cx="0" cy="2268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fr-FR" dirty="0"/>
          </a:p>
        </p:txBody>
      </p:sp>
      <p:sp>
        <p:nvSpPr>
          <p:cNvPr id="85" name="Text Box 432">
            <a:extLst>
              <a:ext uri="{FF2B5EF4-FFF2-40B4-BE49-F238E27FC236}">
                <a16:creationId xmlns:a16="http://schemas.microsoft.com/office/drawing/2014/main" id="{81DF5C88-E529-B53E-DF64-EE818A94962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30707" y="2943132"/>
            <a:ext cx="899606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fr-FR" sz="800" b="1" dirty="0"/>
              <a:t>TIC – PME-PMI</a:t>
            </a:r>
          </a:p>
        </p:txBody>
      </p:sp>
      <p:sp>
        <p:nvSpPr>
          <p:cNvPr id="90" name="Text Box 393">
            <a:extLst>
              <a:ext uri="{FF2B5EF4-FFF2-40B4-BE49-F238E27FC236}">
                <a16:creationId xmlns:a16="http://schemas.microsoft.com/office/drawing/2014/main" id="{B93692EE-1233-3DBA-3485-0EB95D1099D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50953" y="5015144"/>
            <a:ext cx="668773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fr-FR" sz="800" b="1" dirty="0"/>
              <a:t>Compteur</a:t>
            </a:r>
          </a:p>
          <a:p>
            <a:r>
              <a:rPr lang="fr-FR" sz="800" b="1" dirty="0"/>
              <a:t>ACE 6000</a:t>
            </a:r>
          </a:p>
        </p:txBody>
      </p:sp>
      <p:sp>
        <p:nvSpPr>
          <p:cNvPr id="93" name="Rectangle 833">
            <a:extLst>
              <a:ext uri="{FF2B5EF4-FFF2-40B4-BE49-F238E27FC236}">
                <a16:creationId xmlns:a16="http://schemas.microsoft.com/office/drawing/2014/main" id="{F256E275-C7A5-5514-5C8E-46475F43AFA7}"/>
              </a:ext>
            </a:extLst>
          </p:cNvPr>
          <p:cNvSpPr>
            <a:spLocks noChangeArrowheads="1"/>
          </p:cNvSpPr>
          <p:nvPr/>
        </p:nvSpPr>
        <p:spPr bwMode="auto">
          <a:xfrm rot="16200000">
            <a:off x="4322707" y="4293632"/>
            <a:ext cx="216000" cy="108000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fr-FR"/>
          </a:p>
        </p:txBody>
      </p:sp>
      <p:sp>
        <p:nvSpPr>
          <p:cNvPr id="96" name="Text Box 356">
            <a:extLst>
              <a:ext uri="{FF2B5EF4-FFF2-40B4-BE49-F238E27FC236}">
                <a16:creationId xmlns:a16="http://schemas.microsoft.com/office/drawing/2014/main" id="{DC3E81A2-9C9B-D3F6-3C20-921B9E1BC21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57011" y="2924944"/>
            <a:ext cx="529312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fr-FR" sz="800" b="1" dirty="0"/>
              <a:t>RS 485</a:t>
            </a:r>
          </a:p>
        </p:txBody>
      </p:sp>
      <p:sp>
        <p:nvSpPr>
          <p:cNvPr id="100" name="Text Box 356">
            <a:extLst>
              <a:ext uri="{FF2B5EF4-FFF2-40B4-BE49-F238E27FC236}">
                <a16:creationId xmlns:a16="http://schemas.microsoft.com/office/drawing/2014/main" id="{BDA10978-64BA-83BA-C786-5350C49324C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66192" y="4520013"/>
            <a:ext cx="529312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fr-FR" sz="800" b="1" dirty="0"/>
              <a:t>RS 232</a:t>
            </a:r>
          </a:p>
        </p:txBody>
      </p:sp>
      <p:sp>
        <p:nvSpPr>
          <p:cNvPr id="106" name="Rectangle 26">
            <a:extLst>
              <a:ext uri="{FF2B5EF4-FFF2-40B4-BE49-F238E27FC236}">
                <a16:creationId xmlns:a16="http://schemas.microsoft.com/office/drawing/2014/main" id="{06210164-B42D-D9A2-A1E0-12D492812AE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70629" y="4837277"/>
            <a:ext cx="1276761" cy="694289"/>
          </a:xfrm>
          <a:prstGeom prst="rect">
            <a:avLst/>
          </a:prstGeom>
          <a:noFill/>
          <a:ln w="9525">
            <a:solidFill>
              <a:schemeClr val="tx1"/>
            </a:solidFill>
            <a:prstDash val="lgDashDot"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fr-FR"/>
          </a:p>
        </p:txBody>
      </p:sp>
      <p:sp>
        <p:nvSpPr>
          <p:cNvPr id="107" name="Text Box 183">
            <a:extLst>
              <a:ext uri="{FF2B5EF4-FFF2-40B4-BE49-F238E27FC236}">
                <a16:creationId xmlns:a16="http://schemas.microsoft.com/office/drawing/2014/main" id="{5BDB9FE6-6455-8859-17D6-813736C5F39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46388" y="5559043"/>
            <a:ext cx="534122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fr-FR" sz="1000" b="1" dirty="0"/>
              <a:t>TGBT</a:t>
            </a:r>
          </a:p>
        </p:txBody>
      </p:sp>
      <p:sp>
        <p:nvSpPr>
          <p:cNvPr id="126" name="Line 47">
            <a:extLst>
              <a:ext uri="{FF2B5EF4-FFF2-40B4-BE49-F238E27FC236}">
                <a16:creationId xmlns:a16="http://schemas.microsoft.com/office/drawing/2014/main" id="{E7C23F69-FE46-9887-7153-CFF84BB92B9F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4355330" y="3834553"/>
            <a:ext cx="136525" cy="730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fr-FR"/>
          </a:p>
        </p:txBody>
      </p:sp>
      <p:sp>
        <p:nvSpPr>
          <p:cNvPr id="127" name="Line 48">
            <a:extLst>
              <a:ext uri="{FF2B5EF4-FFF2-40B4-BE49-F238E27FC236}">
                <a16:creationId xmlns:a16="http://schemas.microsoft.com/office/drawing/2014/main" id="{D3D66828-2549-CA3B-94E9-6C38EF666012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4349075" y="3887678"/>
            <a:ext cx="149225" cy="793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fr-FR"/>
          </a:p>
        </p:txBody>
      </p:sp>
      <p:sp>
        <p:nvSpPr>
          <p:cNvPr id="128" name="Text Box 49">
            <a:extLst>
              <a:ext uri="{FF2B5EF4-FFF2-40B4-BE49-F238E27FC236}">
                <a16:creationId xmlns:a16="http://schemas.microsoft.com/office/drawing/2014/main" id="{9A6264B9-04D1-CDBF-C8F8-543F2F597E5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34671" y="3780654"/>
            <a:ext cx="620683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fr-FR" sz="800" b="1" dirty="0"/>
              <a:t>X mètres</a:t>
            </a:r>
          </a:p>
        </p:txBody>
      </p:sp>
      <p:sp>
        <p:nvSpPr>
          <p:cNvPr id="130" name="Rectangle 26">
            <a:extLst>
              <a:ext uri="{FF2B5EF4-FFF2-40B4-BE49-F238E27FC236}">
                <a16:creationId xmlns:a16="http://schemas.microsoft.com/office/drawing/2014/main" id="{4A278186-3BF4-5E4E-F5A3-FAA1337DCB6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03212" y="2171582"/>
            <a:ext cx="2764915" cy="1329425"/>
          </a:xfrm>
          <a:prstGeom prst="rect">
            <a:avLst/>
          </a:prstGeom>
          <a:noFill/>
          <a:ln w="9525">
            <a:solidFill>
              <a:schemeClr val="tx1"/>
            </a:solidFill>
            <a:prstDash val="lgDashDot"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fr-FR"/>
          </a:p>
        </p:txBody>
      </p:sp>
      <p:sp>
        <p:nvSpPr>
          <p:cNvPr id="132" name="Text Box 17">
            <a:extLst>
              <a:ext uri="{FF2B5EF4-FFF2-40B4-BE49-F238E27FC236}">
                <a16:creationId xmlns:a16="http://schemas.microsoft.com/office/drawing/2014/main" id="{C9F3A1BA-04D1-D97F-CDDD-D4BC3558058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18048" y="1907323"/>
            <a:ext cx="2196435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1440" tIns="45720" rIns="91440" bIns="45720" anchor="t">
            <a:spAutoFit/>
          </a:bodyPr>
          <a:lstStyle/>
          <a:p>
            <a:r>
              <a:rPr lang="fr-FR" sz="1000" b="1" dirty="0">
                <a:latin typeface="Arial"/>
                <a:cs typeface="Arial"/>
              </a:rPr>
              <a:t>Armoire Sous-Station – Sous-Sol</a:t>
            </a:r>
          </a:p>
        </p:txBody>
      </p:sp>
    </p:spTree>
    <p:extLst>
      <p:ext uri="{BB962C8B-B14F-4D97-AF65-F5344CB8AC3E}">
        <p14:creationId xmlns:p14="http://schemas.microsoft.com/office/powerpoint/2010/main" val="385926992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9" name="Image 108" descr="Une image contenant Appareils électroniques, intérieur, fils électriques, machine&#10;&#10;Description générée automatiquement">
            <a:extLst>
              <a:ext uri="{FF2B5EF4-FFF2-40B4-BE49-F238E27FC236}">
                <a16:creationId xmlns:a16="http://schemas.microsoft.com/office/drawing/2014/main" id="{2252D7D0-3930-B137-07F1-4D1C4FAD610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6789" y="896202"/>
            <a:ext cx="3921435" cy="5228580"/>
          </a:xfrm>
          <a:prstGeom prst="rect">
            <a:avLst/>
          </a:prstGeom>
        </p:spPr>
      </p:pic>
      <p:pic>
        <p:nvPicPr>
          <p:cNvPr id="110" name="Image 109" descr="Une image contenant Appareils électroniques, intérieur, fils électriques, machine&#10;&#10;Description générée automatiquement">
            <a:extLst>
              <a:ext uri="{FF2B5EF4-FFF2-40B4-BE49-F238E27FC236}">
                <a16:creationId xmlns:a16="http://schemas.microsoft.com/office/drawing/2014/main" id="{5C4581AD-FB8E-3058-9535-2375E9DED8E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560" y="4341668"/>
            <a:ext cx="1330512" cy="1774016"/>
          </a:xfrm>
          <a:prstGeom prst="rect">
            <a:avLst/>
          </a:prstGeom>
        </p:spPr>
      </p:pic>
      <p:sp>
        <p:nvSpPr>
          <p:cNvPr id="9" name="Text Box 4">
            <a:extLst>
              <a:ext uri="{FF2B5EF4-FFF2-40B4-BE49-F238E27FC236}">
                <a16:creationId xmlns:a16="http://schemas.microsoft.com/office/drawing/2014/main" id="{E5698F89-C6D8-0376-7B2D-DA1B7CB5042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81268" y="44332"/>
            <a:ext cx="7002879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fr-FR" b="1" dirty="0"/>
              <a:t>Armoire </a:t>
            </a:r>
            <a:r>
              <a:rPr lang="fr-FR" b="1" dirty="0">
                <a:solidFill>
                  <a:srgbClr val="FF0000"/>
                </a:solidFill>
              </a:rPr>
              <a:t>Sous-Station - Toiture</a:t>
            </a:r>
          </a:p>
          <a:p>
            <a:pPr algn="ctr"/>
            <a:r>
              <a:rPr lang="fr-FR" b="1" dirty="0"/>
              <a:t>Implantation de l’Unité Centrale RED</a:t>
            </a:r>
            <a:r>
              <a:rPr lang="fr-FR" b="1" dirty="0">
                <a:solidFill>
                  <a:srgbClr val="FF0000"/>
                </a:solidFill>
              </a:rPr>
              <a:t>Y</a:t>
            </a:r>
            <a:r>
              <a:rPr lang="fr-FR" b="1" dirty="0"/>
              <a:t> </a:t>
            </a:r>
            <a:r>
              <a:rPr lang="fr-FR" b="1" dirty="0">
                <a:solidFill>
                  <a:srgbClr val="FF0000"/>
                </a:solidFill>
              </a:rPr>
              <a:t>P6</a:t>
            </a:r>
            <a:r>
              <a:rPr lang="fr-FR" b="1" dirty="0"/>
              <a:t> et de l’Extension </a:t>
            </a:r>
            <a:r>
              <a:rPr lang="fr-FR" b="1" dirty="0">
                <a:solidFill>
                  <a:srgbClr val="FF0000"/>
                </a:solidFill>
              </a:rPr>
              <a:t>P9</a:t>
            </a:r>
            <a:r>
              <a:rPr lang="fr-FR" b="1" dirty="0"/>
              <a:t>.</a:t>
            </a:r>
          </a:p>
        </p:txBody>
      </p:sp>
      <p:pic>
        <p:nvPicPr>
          <p:cNvPr id="10" name="Picture 2" descr="WIT-detoure">
            <a:extLst>
              <a:ext uri="{FF2B5EF4-FFF2-40B4-BE49-F238E27FC236}">
                <a16:creationId xmlns:a16="http://schemas.microsoft.com/office/drawing/2014/main" id="{3850837A-5872-CA02-DC41-6F5B6A6F9F3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7366" y="125786"/>
            <a:ext cx="587375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Text Box 404">
            <a:extLst>
              <a:ext uri="{FF2B5EF4-FFF2-40B4-BE49-F238E27FC236}">
                <a16:creationId xmlns:a16="http://schemas.microsoft.com/office/drawing/2014/main" id="{B0A03C3F-64D1-0317-05D9-A4D1862A02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99990" y="6589146"/>
            <a:ext cx="595035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fr-FR" sz="1000" b="1" dirty="0"/>
              <a:t>Page 3</a:t>
            </a:r>
          </a:p>
        </p:txBody>
      </p:sp>
      <p:pic>
        <p:nvPicPr>
          <p:cNvPr id="15" name="Picture 2" descr="WIT-detoure">
            <a:extLst>
              <a:ext uri="{FF2B5EF4-FFF2-40B4-BE49-F238E27FC236}">
                <a16:creationId xmlns:a16="http://schemas.microsoft.com/office/drawing/2014/main" id="{1EABFB4F-00B5-AEA4-D2E4-DCF60C9A3DD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285" y="119848"/>
            <a:ext cx="587375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Text Box 185">
            <a:extLst>
              <a:ext uri="{FF2B5EF4-FFF2-40B4-BE49-F238E27FC236}">
                <a16:creationId xmlns:a16="http://schemas.microsoft.com/office/drawing/2014/main" id="{2D0B81E9-556E-1941-F835-5039774FF61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77787" y="2133808"/>
            <a:ext cx="986167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fr-FR" sz="1000" b="1" dirty="0"/>
              <a:t>Extension P9</a:t>
            </a:r>
          </a:p>
        </p:txBody>
      </p:sp>
      <p:pic>
        <p:nvPicPr>
          <p:cNvPr id="18" name="Image 17">
            <a:extLst>
              <a:ext uri="{FF2B5EF4-FFF2-40B4-BE49-F238E27FC236}">
                <a16:creationId xmlns:a16="http://schemas.microsoft.com/office/drawing/2014/main" id="{6CAC591A-F108-5E38-6A73-D078F21C126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9951" y="1772816"/>
            <a:ext cx="1392427" cy="576064"/>
          </a:xfrm>
          <a:prstGeom prst="rect">
            <a:avLst/>
          </a:prstGeom>
        </p:spPr>
      </p:pic>
      <p:sp>
        <p:nvSpPr>
          <p:cNvPr id="19" name="Line 197">
            <a:extLst>
              <a:ext uri="{FF2B5EF4-FFF2-40B4-BE49-F238E27FC236}">
                <a16:creationId xmlns:a16="http://schemas.microsoft.com/office/drawing/2014/main" id="{64C337BF-0EAD-B802-528B-4C8F69B318B7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1763688" y="1772815"/>
            <a:ext cx="2570074" cy="324373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  <a:headEnd type="stealth"/>
            <a:tailEnd/>
          </a:ln>
        </p:spPr>
        <p:txBody>
          <a:bodyPr/>
          <a:lstStyle/>
          <a:p>
            <a:endParaRPr lang="fr-FR"/>
          </a:p>
        </p:txBody>
      </p:sp>
      <p:sp>
        <p:nvSpPr>
          <p:cNvPr id="20" name="Text Box 565">
            <a:extLst>
              <a:ext uri="{FF2B5EF4-FFF2-40B4-BE49-F238E27FC236}">
                <a16:creationId xmlns:a16="http://schemas.microsoft.com/office/drawing/2014/main" id="{9723E975-53B0-ED89-857A-DBE6F9A3D6D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6387" y="1633097"/>
            <a:ext cx="1377301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defPPr>
              <a:defRPr lang="fr-FR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fr-FR" sz="1000" b="1" dirty="0"/>
              <a:t>RED</a:t>
            </a:r>
            <a:r>
              <a:rPr lang="fr-FR" sz="1000" b="1" dirty="0">
                <a:solidFill>
                  <a:srgbClr val="FF0000"/>
                </a:solidFill>
              </a:rPr>
              <a:t>Y 4G - P6 - XXL</a:t>
            </a:r>
          </a:p>
        </p:txBody>
      </p:sp>
      <p:sp>
        <p:nvSpPr>
          <p:cNvPr id="88" name="Text Box 565">
            <a:extLst>
              <a:ext uri="{FF2B5EF4-FFF2-40B4-BE49-F238E27FC236}">
                <a16:creationId xmlns:a16="http://schemas.microsoft.com/office/drawing/2014/main" id="{2B64D07F-5C1E-D3F3-52D9-CE3CCD2EB5C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45146" y="6197496"/>
            <a:ext cx="513282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defPPr>
              <a:defRPr lang="fr-FR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fr-FR" sz="1000" b="1" dirty="0">
                <a:solidFill>
                  <a:srgbClr val="FF0000"/>
                </a:solidFill>
              </a:rPr>
              <a:t>Futur</a:t>
            </a:r>
          </a:p>
        </p:txBody>
      </p:sp>
      <p:sp>
        <p:nvSpPr>
          <p:cNvPr id="89" name="Text Box 565">
            <a:extLst>
              <a:ext uri="{FF2B5EF4-FFF2-40B4-BE49-F238E27FC236}">
                <a16:creationId xmlns:a16="http://schemas.microsoft.com/office/drawing/2014/main" id="{B09FE910-E43D-4ABA-D133-0F2B9CD273E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1150" y="6188404"/>
            <a:ext cx="681598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defPPr>
              <a:defRPr lang="fr-FR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fr-FR" sz="1000" b="1" dirty="0">
                <a:solidFill>
                  <a:srgbClr val="FF0000"/>
                </a:solidFill>
              </a:rPr>
              <a:t>Existant</a:t>
            </a:r>
          </a:p>
        </p:txBody>
      </p:sp>
      <p:sp>
        <p:nvSpPr>
          <p:cNvPr id="90" name="Text Box 565">
            <a:extLst>
              <a:ext uri="{FF2B5EF4-FFF2-40B4-BE49-F238E27FC236}">
                <a16:creationId xmlns:a16="http://schemas.microsoft.com/office/drawing/2014/main" id="{EC117197-8B45-8B64-6FC5-98A3648AE59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8950" y="4865780"/>
            <a:ext cx="269626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defPPr>
              <a:defRPr lang="fr-FR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fr-FR" sz="1000" b="1" dirty="0">
                <a:solidFill>
                  <a:srgbClr val="FF0000"/>
                </a:solidFill>
              </a:rPr>
              <a:t>X</a:t>
            </a:r>
          </a:p>
        </p:txBody>
      </p:sp>
      <p:sp>
        <p:nvSpPr>
          <p:cNvPr id="94" name="Text Box 565">
            <a:extLst>
              <a:ext uri="{FF2B5EF4-FFF2-40B4-BE49-F238E27FC236}">
                <a16:creationId xmlns:a16="http://schemas.microsoft.com/office/drawing/2014/main" id="{6F547EEF-7216-3820-B2CC-4D35C660D48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11978" y="4621084"/>
            <a:ext cx="269626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defPPr>
              <a:defRPr lang="fr-FR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fr-FR" sz="1000" b="1" dirty="0">
                <a:solidFill>
                  <a:srgbClr val="FF0000"/>
                </a:solidFill>
              </a:rPr>
              <a:t>X</a:t>
            </a:r>
          </a:p>
        </p:txBody>
      </p:sp>
      <p:sp>
        <p:nvSpPr>
          <p:cNvPr id="99" name="Text Box 565">
            <a:extLst>
              <a:ext uri="{FF2B5EF4-FFF2-40B4-BE49-F238E27FC236}">
                <a16:creationId xmlns:a16="http://schemas.microsoft.com/office/drawing/2014/main" id="{5BD18230-C2DD-B78F-0794-BE4979FB890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8950" y="4616342"/>
            <a:ext cx="269626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defPPr>
              <a:defRPr lang="fr-FR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fr-FR" sz="1000" b="1" dirty="0">
                <a:solidFill>
                  <a:srgbClr val="FF0000"/>
                </a:solidFill>
              </a:rPr>
              <a:t>X</a:t>
            </a:r>
          </a:p>
        </p:txBody>
      </p:sp>
      <p:pic>
        <p:nvPicPr>
          <p:cNvPr id="107" name="Picture 2" descr="Espace recrutement Urssaf Pays de la Loire | Toutes les offres à pourvoir">
            <a:extLst>
              <a:ext uri="{FF2B5EF4-FFF2-40B4-BE49-F238E27FC236}">
                <a16:creationId xmlns:a16="http://schemas.microsoft.com/office/drawing/2014/main" id="{6CB8D81E-3261-4771-4C9C-27136455C38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01633" y="154067"/>
            <a:ext cx="991930" cy="2892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1" name="Text Box 565">
            <a:extLst>
              <a:ext uri="{FF2B5EF4-FFF2-40B4-BE49-F238E27FC236}">
                <a16:creationId xmlns:a16="http://schemas.microsoft.com/office/drawing/2014/main" id="{D4C2A2E8-B5B2-8738-F1CA-FBA631B3831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34022" y="4622939"/>
            <a:ext cx="269626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defPPr>
              <a:defRPr lang="fr-FR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fr-FR" sz="1000" b="1" dirty="0">
                <a:solidFill>
                  <a:srgbClr val="FF0000"/>
                </a:solidFill>
              </a:rPr>
              <a:t>X</a:t>
            </a:r>
          </a:p>
        </p:txBody>
      </p:sp>
      <p:sp>
        <p:nvSpPr>
          <p:cNvPr id="112" name="Text Box 565">
            <a:extLst>
              <a:ext uri="{FF2B5EF4-FFF2-40B4-BE49-F238E27FC236}">
                <a16:creationId xmlns:a16="http://schemas.microsoft.com/office/drawing/2014/main" id="{955FC639-7B12-31D1-1C6E-0D05172D8CA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05882" y="4624794"/>
            <a:ext cx="269626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defPPr>
              <a:defRPr lang="fr-FR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fr-FR" sz="1000" b="1" dirty="0">
                <a:solidFill>
                  <a:srgbClr val="FF0000"/>
                </a:solidFill>
              </a:rPr>
              <a:t>X</a:t>
            </a:r>
          </a:p>
        </p:txBody>
      </p:sp>
      <p:sp>
        <p:nvSpPr>
          <p:cNvPr id="114" name="Text Box 565">
            <a:extLst>
              <a:ext uri="{FF2B5EF4-FFF2-40B4-BE49-F238E27FC236}">
                <a16:creationId xmlns:a16="http://schemas.microsoft.com/office/drawing/2014/main" id="{ECA15ACF-F377-66D0-6B54-8FE7D1CF147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87624" y="4838963"/>
            <a:ext cx="269626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defPPr>
              <a:defRPr lang="fr-FR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fr-FR" sz="1000" b="1" dirty="0">
                <a:solidFill>
                  <a:srgbClr val="FF0000"/>
                </a:solidFill>
              </a:rPr>
              <a:t>X</a:t>
            </a:r>
          </a:p>
        </p:txBody>
      </p:sp>
      <p:sp>
        <p:nvSpPr>
          <p:cNvPr id="2057" name="Text Box 565">
            <a:extLst>
              <a:ext uri="{FF2B5EF4-FFF2-40B4-BE49-F238E27FC236}">
                <a16:creationId xmlns:a16="http://schemas.microsoft.com/office/drawing/2014/main" id="{49341CCD-7019-2EC7-EBA5-CB5E1C327F3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43608" y="4846856"/>
            <a:ext cx="269626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defPPr>
              <a:defRPr lang="fr-FR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fr-FR" sz="1000" b="1" dirty="0">
                <a:solidFill>
                  <a:srgbClr val="FF0000"/>
                </a:solidFill>
              </a:rPr>
              <a:t>X</a:t>
            </a:r>
          </a:p>
        </p:txBody>
      </p:sp>
      <p:sp>
        <p:nvSpPr>
          <p:cNvPr id="2058" name="Text Box 565">
            <a:extLst>
              <a:ext uri="{FF2B5EF4-FFF2-40B4-BE49-F238E27FC236}">
                <a16:creationId xmlns:a16="http://schemas.microsoft.com/office/drawing/2014/main" id="{1CC7C95F-DF6D-3875-0422-87D8673D14E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88440" y="4849173"/>
            <a:ext cx="269626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defPPr>
              <a:defRPr lang="fr-FR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fr-FR" sz="1000" b="1" dirty="0">
                <a:solidFill>
                  <a:srgbClr val="FF0000"/>
                </a:solidFill>
              </a:rPr>
              <a:t>X</a:t>
            </a:r>
          </a:p>
        </p:txBody>
      </p:sp>
      <p:pic>
        <p:nvPicPr>
          <p:cNvPr id="2060" name="Image 2059">
            <a:extLst>
              <a:ext uri="{FF2B5EF4-FFF2-40B4-BE49-F238E27FC236}">
                <a16:creationId xmlns:a16="http://schemas.microsoft.com/office/drawing/2014/main" id="{B7DB2212-2BFF-3837-1A82-B8AF83C0FA2C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5755" y="2462458"/>
            <a:ext cx="1396924" cy="620854"/>
          </a:xfrm>
          <a:prstGeom prst="rect">
            <a:avLst/>
          </a:prstGeom>
        </p:spPr>
      </p:pic>
      <p:sp>
        <p:nvSpPr>
          <p:cNvPr id="81" name="Line 197">
            <a:extLst>
              <a:ext uri="{FF2B5EF4-FFF2-40B4-BE49-F238E27FC236}">
                <a16:creationId xmlns:a16="http://schemas.microsoft.com/office/drawing/2014/main" id="{C061EBFF-D5CD-135D-9A98-979A28280982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5394368" y="2256919"/>
            <a:ext cx="1805186" cy="477520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  <a:headEnd type="stealth"/>
            <a:tailEnd/>
          </a:ln>
        </p:spPr>
        <p:txBody>
          <a:bodyPr/>
          <a:lstStyle/>
          <a:p>
            <a:endParaRPr lang="fr-FR"/>
          </a:p>
        </p:txBody>
      </p:sp>
      <p:sp>
        <p:nvSpPr>
          <p:cNvPr id="2061" name="Text Box 28">
            <a:extLst>
              <a:ext uri="{FF2B5EF4-FFF2-40B4-BE49-F238E27FC236}">
                <a16:creationId xmlns:a16="http://schemas.microsoft.com/office/drawing/2014/main" id="{B880390C-C134-BAC6-D07C-FA3E3565809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34486" y="6620924"/>
            <a:ext cx="1246026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91440" tIns="45720" rIns="91440" bIns="45720" anchor="t">
            <a:spAutoFit/>
          </a:bodyPr>
          <a:lstStyle/>
          <a:p>
            <a:pPr algn="l"/>
            <a:r>
              <a:rPr lang="fr-FR" sz="1000" b="1" dirty="0">
                <a:latin typeface="Arial"/>
                <a:cs typeface="Arial"/>
              </a:rPr>
              <a:t>2 décembre 2024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8707841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BC51EE9-DD52-55E1-4105-188B0F68342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Appareils électroniques, fils électriques, intérieur, Ingénierie électronique&#10;&#10;Description générée automatiquement">
            <a:extLst>
              <a:ext uri="{FF2B5EF4-FFF2-40B4-BE49-F238E27FC236}">
                <a16:creationId xmlns:a16="http://schemas.microsoft.com/office/drawing/2014/main" id="{7DC1DD55-D90A-CEE4-8D26-79AEFFAB01A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7414" y="1412776"/>
            <a:ext cx="5613456" cy="4210092"/>
          </a:xfrm>
          <a:prstGeom prst="rect">
            <a:avLst/>
          </a:prstGeom>
        </p:spPr>
      </p:pic>
      <p:pic>
        <p:nvPicPr>
          <p:cNvPr id="4" name="Image 3" descr="Une image contenant Appareils électroniques, fils électriques, intérieur, Ingénierie électronique&#10;&#10;Description générée automatiquement">
            <a:extLst>
              <a:ext uri="{FF2B5EF4-FFF2-40B4-BE49-F238E27FC236}">
                <a16:creationId xmlns:a16="http://schemas.microsoft.com/office/drawing/2014/main" id="{0FEDAA02-DD17-038C-6EB9-C1F5A83F3A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460" y="4266048"/>
            <a:ext cx="1809091" cy="1356818"/>
          </a:xfrm>
          <a:prstGeom prst="rect">
            <a:avLst/>
          </a:prstGeom>
        </p:spPr>
      </p:pic>
      <p:sp>
        <p:nvSpPr>
          <p:cNvPr id="9" name="Text Box 4">
            <a:extLst>
              <a:ext uri="{FF2B5EF4-FFF2-40B4-BE49-F238E27FC236}">
                <a16:creationId xmlns:a16="http://schemas.microsoft.com/office/drawing/2014/main" id="{276E5769-D150-2B6F-06DC-32736255C8E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84777" y="44332"/>
            <a:ext cx="3595856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fr-FR" b="1" dirty="0"/>
              <a:t>Armoire </a:t>
            </a:r>
            <a:r>
              <a:rPr lang="fr-FR" b="1" dirty="0">
                <a:solidFill>
                  <a:srgbClr val="FF0000"/>
                </a:solidFill>
              </a:rPr>
              <a:t>TD R+8 à R+1</a:t>
            </a:r>
          </a:p>
          <a:p>
            <a:pPr algn="ctr"/>
            <a:r>
              <a:rPr lang="fr-FR" b="1" dirty="0"/>
              <a:t>Implantation de l’Extension </a:t>
            </a:r>
            <a:r>
              <a:rPr lang="fr-FR" b="1" dirty="0">
                <a:solidFill>
                  <a:srgbClr val="FF0000"/>
                </a:solidFill>
              </a:rPr>
              <a:t>P9</a:t>
            </a:r>
            <a:r>
              <a:rPr lang="fr-FR" b="1" dirty="0"/>
              <a:t>.</a:t>
            </a:r>
          </a:p>
        </p:txBody>
      </p:sp>
      <p:pic>
        <p:nvPicPr>
          <p:cNvPr id="10" name="Picture 2" descr="WIT-detoure">
            <a:extLst>
              <a:ext uri="{FF2B5EF4-FFF2-40B4-BE49-F238E27FC236}">
                <a16:creationId xmlns:a16="http://schemas.microsoft.com/office/drawing/2014/main" id="{5113FB06-CD53-F324-BDD1-9AB8D176066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7366" y="125786"/>
            <a:ext cx="587375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Text Box 404">
            <a:extLst>
              <a:ext uri="{FF2B5EF4-FFF2-40B4-BE49-F238E27FC236}">
                <a16:creationId xmlns:a16="http://schemas.microsoft.com/office/drawing/2014/main" id="{EEFAC1B5-18C4-B83A-9A29-A1EFC4BB1F0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99990" y="6589146"/>
            <a:ext cx="595035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fr-FR" sz="1000" b="1" dirty="0"/>
              <a:t>Page 4</a:t>
            </a:r>
          </a:p>
        </p:txBody>
      </p:sp>
      <p:pic>
        <p:nvPicPr>
          <p:cNvPr id="15" name="Picture 2" descr="WIT-detoure">
            <a:extLst>
              <a:ext uri="{FF2B5EF4-FFF2-40B4-BE49-F238E27FC236}">
                <a16:creationId xmlns:a16="http://schemas.microsoft.com/office/drawing/2014/main" id="{EEDA780A-27E7-D533-4F97-259C35E81E3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285" y="119848"/>
            <a:ext cx="587375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Text Box 185">
            <a:extLst>
              <a:ext uri="{FF2B5EF4-FFF2-40B4-BE49-F238E27FC236}">
                <a16:creationId xmlns:a16="http://schemas.microsoft.com/office/drawing/2014/main" id="{451384B2-247B-8FA0-2827-5DBCD579816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9931" y="2010698"/>
            <a:ext cx="986167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fr-FR" sz="1000" b="1" dirty="0"/>
              <a:t>Extension P9</a:t>
            </a:r>
          </a:p>
        </p:txBody>
      </p:sp>
      <p:sp>
        <p:nvSpPr>
          <p:cNvPr id="88" name="Text Box 565">
            <a:extLst>
              <a:ext uri="{FF2B5EF4-FFF2-40B4-BE49-F238E27FC236}">
                <a16:creationId xmlns:a16="http://schemas.microsoft.com/office/drawing/2014/main" id="{70BE91C4-8B31-D774-2246-4C6FBE8AC2C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99990" y="5613335"/>
            <a:ext cx="513282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defPPr>
              <a:defRPr lang="fr-FR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fr-FR" sz="1000" b="1" dirty="0">
                <a:solidFill>
                  <a:srgbClr val="FF0000"/>
                </a:solidFill>
              </a:rPr>
              <a:t>Futur</a:t>
            </a:r>
          </a:p>
        </p:txBody>
      </p:sp>
      <p:sp>
        <p:nvSpPr>
          <p:cNvPr id="89" name="Text Box 565">
            <a:extLst>
              <a:ext uri="{FF2B5EF4-FFF2-40B4-BE49-F238E27FC236}">
                <a16:creationId xmlns:a16="http://schemas.microsoft.com/office/drawing/2014/main" id="{2B368AB5-78E5-4066-A34B-242187BB436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1468" y="5650221"/>
            <a:ext cx="681598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defPPr>
              <a:defRPr lang="fr-FR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fr-FR" sz="1000" b="1" dirty="0">
                <a:solidFill>
                  <a:srgbClr val="FF0000"/>
                </a:solidFill>
              </a:rPr>
              <a:t>Existant</a:t>
            </a:r>
          </a:p>
        </p:txBody>
      </p:sp>
      <p:sp>
        <p:nvSpPr>
          <p:cNvPr id="90" name="Text Box 565">
            <a:extLst>
              <a:ext uri="{FF2B5EF4-FFF2-40B4-BE49-F238E27FC236}">
                <a16:creationId xmlns:a16="http://schemas.microsoft.com/office/drawing/2014/main" id="{EDA3FB3D-58F8-5986-70CA-3330D6BD656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5217" y="4883541"/>
            <a:ext cx="269626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defPPr>
              <a:defRPr lang="fr-FR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fr-FR" sz="1000" b="1" dirty="0">
                <a:solidFill>
                  <a:srgbClr val="FF0000"/>
                </a:solidFill>
              </a:rPr>
              <a:t>X</a:t>
            </a:r>
          </a:p>
        </p:txBody>
      </p:sp>
      <p:pic>
        <p:nvPicPr>
          <p:cNvPr id="107" name="Picture 2" descr="Espace recrutement Urssaf Pays de la Loire | Toutes les offres à pourvoir">
            <a:extLst>
              <a:ext uri="{FF2B5EF4-FFF2-40B4-BE49-F238E27FC236}">
                <a16:creationId xmlns:a16="http://schemas.microsoft.com/office/drawing/2014/main" id="{787FE91C-F4AD-78CE-9064-012D7E57D84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01633" y="154067"/>
            <a:ext cx="991930" cy="2892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58" name="Text Box 565">
            <a:extLst>
              <a:ext uri="{FF2B5EF4-FFF2-40B4-BE49-F238E27FC236}">
                <a16:creationId xmlns:a16="http://schemas.microsoft.com/office/drawing/2014/main" id="{8DD49474-064D-074B-8405-D1C3CB84B98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6972" y="4883541"/>
            <a:ext cx="269626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defPPr>
              <a:defRPr lang="fr-FR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fr-FR" sz="1000" b="1" dirty="0">
                <a:solidFill>
                  <a:srgbClr val="FF0000"/>
                </a:solidFill>
              </a:rPr>
              <a:t>X</a:t>
            </a:r>
          </a:p>
        </p:txBody>
      </p:sp>
      <p:pic>
        <p:nvPicPr>
          <p:cNvPr id="2060" name="Image 2059">
            <a:extLst>
              <a:ext uri="{FF2B5EF4-FFF2-40B4-BE49-F238E27FC236}">
                <a16:creationId xmlns:a16="http://schemas.microsoft.com/office/drawing/2014/main" id="{0DC2BB2E-57A3-6E21-8B3B-2E92C56B238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9832" y="3285321"/>
            <a:ext cx="1782201" cy="792088"/>
          </a:xfrm>
          <a:prstGeom prst="rect">
            <a:avLst/>
          </a:prstGeom>
        </p:spPr>
      </p:pic>
      <p:sp>
        <p:nvSpPr>
          <p:cNvPr id="19" name="Line 197">
            <a:extLst>
              <a:ext uri="{FF2B5EF4-FFF2-40B4-BE49-F238E27FC236}">
                <a16:creationId xmlns:a16="http://schemas.microsoft.com/office/drawing/2014/main" id="{B94AA8BB-5280-BA61-BED0-EA5095F6722A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1619672" y="2204863"/>
            <a:ext cx="1872208" cy="1440159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  <a:headEnd type="stealth"/>
            <a:tailEnd/>
          </a:ln>
        </p:spPr>
        <p:txBody>
          <a:bodyPr/>
          <a:lstStyle/>
          <a:p>
            <a:endParaRPr lang="fr-FR"/>
          </a:p>
        </p:txBody>
      </p:sp>
      <p:sp>
        <p:nvSpPr>
          <p:cNvPr id="5" name="Text Box 28">
            <a:extLst>
              <a:ext uri="{FF2B5EF4-FFF2-40B4-BE49-F238E27FC236}">
                <a16:creationId xmlns:a16="http://schemas.microsoft.com/office/drawing/2014/main" id="{F6FAC375-D20D-B54E-E186-EC6618B96F9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34486" y="6620924"/>
            <a:ext cx="1246026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91440" tIns="45720" rIns="91440" bIns="45720" anchor="t">
            <a:spAutoFit/>
          </a:bodyPr>
          <a:lstStyle/>
          <a:p>
            <a:pPr algn="l"/>
            <a:r>
              <a:rPr lang="fr-FR" sz="1000" b="1" dirty="0">
                <a:latin typeface="Arial"/>
                <a:cs typeface="Arial"/>
              </a:rPr>
              <a:t>2 décembre 2024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17476908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B041905-C239-EB26-9771-0D43F5BFBE8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5" descr="Une image contenant Appareils électroniques, fils électriques, câble, Ingénierie électronique&#10;&#10;Description générée automatiquement">
            <a:extLst>
              <a:ext uri="{FF2B5EF4-FFF2-40B4-BE49-F238E27FC236}">
                <a16:creationId xmlns:a16="http://schemas.microsoft.com/office/drawing/2014/main" id="{585A5447-2CD4-84C4-8097-F77F1A247C1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3967" y="3879458"/>
            <a:ext cx="1636300" cy="2181733"/>
          </a:xfrm>
          <a:prstGeom prst="rect">
            <a:avLst/>
          </a:prstGeom>
        </p:spPr>
      </p:pic>
      <p:pic>
        <p:nvPicPr>
          <p:cNvPr id="5" name="Image 4" descr="Une image contenant Appareils électroniques, fils électriques, câble, Ingénierie électronique&#10;&#10;Description générée automatiquement">
            <a:extLst>
              <a:ext uri="{FF2B5EF4-FFF2-40B4-BE49-F238E27FC236}">
                <a16:creationId xmlns:a16="http://schemas.microsoft.com/office/drawing/2014/main" id="{EC0FC225-CB07-1ABF-AD84-119A664A7C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08086" y="908720"/>
            <a:ext cx="3867894" cy="5157192"/>
          </a:xfrm>
          <a:prstGeom prst="rect">
            <a:avLst/>
          </a:prstGeom>
        </p:spPr>
      </p:pic>
      <p:sp>
        <p:nvSpPr>
          <p:cNvPr id="9" name="Text Box 4">
            <a:extLst>
              <a:ext uri="{FF2B5EF4-FFF2-40B4-BE49-F238E27FC236}">
                <a16:creationId xmlns:a16="http://schemas.microsoft.com/office/drawing/2014/main" id="{5B1DBBCF-0366-0029-1ACF-B43BC66E7CF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12882" y="44332"/>
            <a:ext cx="4339651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fr-FR" b="1" dirty="0"/>
              <a:t>Armoire </a:t>
            </a:r>
            <a:r>
              <a:rPr lang="fr-FR" b="1" dirty="0">
                <a:solidFill>
                  <a:srgbClr val="FF0000"/>
                </a:solidFill>
              </a:rPr>
              <a:t>Sous-Station – Sous-Sol</a:t>
            </a:r>
          </a:p>
          <a:p>
            <a:pPr algn="ctr"/>
            <a:r>
              <a:rPr lang="fr-FR" b="1" dirty="0"/>
              <a:t>Implantation des Extensions </a:t>
            </a:r>
            <a:r>
              <a:rPr lang="fr-FR" b="1" dirty="0">
                <a:solidFill>
                  <a:srgbClr val="FF0000"/>
                </a:solidFill>
              </a:rPr>
              <a:t>P9 </a:t>
            </a:r>
            <a:r>
              <a:rPr lang="fr-FR" b="1" dirty="0"/>
              <a:t>et</a:t>
            </a:r>
            <a:r>
              <a:rPr lang="fr-FR" b="1" dirty="0">
                <a:solidFill>
                  <a:srgbClr val="FF0000"/>
                </a:solidFill>
              </a:rPr>
              <a:t> P2</a:t>
            </a:r>
            <a:r>
              <a:rPr lang="fr-FR" b="1" dirty="0"/>
              <a:t>.</a:t>
            </a:r>
          </a:p>
        </p:txBody>
      </p:sp>
      <p:pic>
        <p:nvPicPr>
          <p:cNvPr id="10" name="Picture 2" descr="WIT-detoure">
            <a:extLst>
              <a:ext uri="{FF2B5EF4-FFF2-40B4-BE49-F238E27FC236}">
                <a16:creationId xmlns:a16="http://schemas.microsoft.com/office/drawing/2014/main" id="{4ED742E2-4EDE-54C6-3739-0F6B1F5E6C0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7366" y="125786"/>
            <a:ext cx="587375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Text Box 404">
            <a:extLst>
              <a:ext uri="{FF2B5EF4-FFF2-40B4-BE49-F238E27FC236}">
                <a16:creationId xmlns:a16="http://schemas.microsoft.com/office/drawing/2014/main" id="{88B4C1EC-69B8-AA45-998F-7004701F791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99990" y="6589146"/>
            <a:ext cx="595035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fr-FR" sz="1000" b="1" dirty="0"/>
              <a:t>Page 5</a:t>
            </a:r>
          </a:p>
        </p:txBody>
      </p:sp>
      <p:pic>
        <p:nvPicPr>
          <p:cNvPr id="15" name="Picture 2" descr="WIT-detoure">
            <a:extLst>
              <a:ext uri="{FF2B5EF4-FFF2-40B4-BE49-F238E27FC236}">
                <a16:creationId xmlns:a16="http://schemas.microsoft.com/office/drawing/2014/main" id="{973C1F72-D0E6-F7E6-81D2-B71E035C97A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285" y="119848"/>
            <a:ext cx="587375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Text Box 185">
            <a:extLst>
              <a:ext uri="{FF2B5EF4-FFF2-40B4-BE49-F238E27FC236}">
                <a16:creationId xmlns:a16="http://schemas.microsoft.com/office/drawing/2014/main" id="{34E6612A-19C8-A69A-2741-2100CD11B27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5055" y="2133807"/>
            <a:ext cx="986167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fr-FR" sz="1000" b="1" dirty="0"/>
              <a:t>Extension P9</a:t>
            </a:r>
          </a:p>
        </p:txBody>
      </p:sp>
      <p:sp>
        <p:nvSpPr>
          <p:cNvPr id="88" name="Text Box 565">
            <a:extLst>
              <a:ext uri="{FF2B5EF4-FFF2-40B4-BE49-F238E27FC236}">
                <a16:creationId xmlns:a16="http://schemas.microsoft.com/office/drawing/2014/main" id="{A5270C85-EBE4-A8E4-8E29-AB8291CD5FB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57756" y="6081307"/>
            <a:ext cx="513282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defPPr>
              <a:defRPr lang="fr-FR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fr-FR" sz="1000" b="1" dirty="0">
                <a:solidFill>
                  <a:srgbClr val="FF0000"/>
                </a:solidFill>
              </a:rPr>
              <a:t>Futur</a:t>
            </a:r>
          </a:p>
        </p:txBody>
      </p:sp>
      <p:sp>
        <p:nvSpPr>
          <p:cNvPr id="89" name="Text Box 565">
            <a:extLst>
              <a:ext uri="{FF2B5EF4-FFF2-40B4-BE49-F238E27FC236}">
                <a16:creationId xmlns:a16="http://schemas.microsoft.com/office/drawing/2014/main" id="{EE5C2AB7-0F8B-E6FA-461A-BB4DBC0591E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80436" y="6077129"/>
            <a:ext cx="681598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defPPr>
              <a:defRPr lang="fr-FR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fr-FR" sz="1000" b="1" dirty="0">
                <a:solidFill>
                  <a:srgbClr val="FF0000"/>
                </a:solidFill>
              </a:rPr>
              <a:t>Existant</a:t>
            </a:r>
          </a:p>
        </p:txBody>
      </p:sp>
      <p:sp>
        <p:nvSpPr>
          <p:cNvPr id="90" name="Text Box 565">
            <a:extLst>
              <a:ext uri="{FF2B5EF4-FFF2-40B4-BE49-F238E27FC236}">
                <a16:creationId xmlns:a16="http://schemas.microsoft.com/office/drawing/2014/main" id="{193010D5-9678-9A4B-0ED5-BE9199BCC6F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34022" y="4342800"/>
            <a:ext cx="269626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defPPr>
              <a:defRPr lang="fr-FR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fr-FR" sz="1000" b="1" dirty="0">
                <a:solidFill>
                  <a:srgbClr val="FF0000"/>
                </a:solidFill>
              </a:rPr>
              <a:t>X</a:t>
            </a:r>
          </a:p>
        </p:txBody>
      </p:sp>
      <p:pic>
        <p:nvPicPr>
          <p:cNvPr id="107" name="Picture 2" descr="Espace recrutement Urssaf Pays de la Loire | Toutes les offres à pourvoir">
            <a:extLst>
              <a:ext uri="{FF2B5EF4-FFF2-40B4-BE49-F238E27FC236}">
                <a16:creationId xmlns:a16="http://schemas.microsoft.com/office/drawing/2014/main" id="{6EC935C8-5171-B7E3-3EDB-F4D3FE363C5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01633" y="154067"/>
            <a:ext cx="991930" cy="2892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58" name="Text Box 565">
            <a:extLst>
              <a:ext uri="{FF2B5EF4-FFF2-40B4-BE49-F238E27FC236}">
                <a16:creationId xmlns:a16="http://schemas.microsoft.com/office/drawing/2014/main" id="{8BB76591-C4D7-B125-0610-EFC15CC867E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3355" y="4342800"/>
            <a:ext cx="269626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defPPr>
              <a:defRPr lang="fr-FR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fr-FR" sz="1000" b="1" dirty="0">
                <a:solidFill>
                  <a:srgbClr val="FF0000"/>
                </a:solidFill>
              </a:rPr>
              <a:t>X</a:t>
            </a:r>
          </a:p>
        </p:txBody>
      </p:sp>
      <p:pic>
        <p:nvPicPr>
          <p:cNvPr id="2060" name="Image 2059">
            <a:extLst>
              <a:ext uri="{FF2B5EF4-FFF2-40B4-BE49-F238E27FC236}">
                <a16:creationId xmlns:a16="http://schemas.microsoft.com/office/drawing/2014/main" id="{8E363D04-0560-E226-EE85-812BBE3FEF15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3848" y="1860875"/>
            <a:ext cx="1782201" cy="792088"/>
          </a:xfrm>
          <a:prstGeom prst="rect">
            <a:avLst/>
          </a:prstGeom>
        </p:spPr>
      </p:pic>
      <p:sp>
        <p:nvSpPr>
          <p:cNvPr id="19" name="Line 197">
            <a:extLst>
              <a:ext uri="{FF2B5EF4-FFF2-40B4-BE49-F238E27FC236}">
                <a16:creationId xmlns:a16="http://schemas.microsoft.com/office/drawing/2014/main" id="{1C88345F-70B8-1BF3-8713-26BA194B6388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1619671" y="2256918"/>
            <a:ext cx="1782201" cy="0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  <a:headEnd type="stealth"/>
            <a:tailEnd/>
          </a:ln>
        </p:spPr>
        <p:txBody>
          <a:bodyPr/>
          <a:lstStyle/>
          <a:p>
            <a:endParaRPr lang="fr-FR" dirty="0"/>
          </a:p>
        </p:txBody>
      </p:sp>
      <p:sp>
        <p:nvSpPr>
          <p:cNvPr id="7" name="Text Box 565">
            <a:extLst>
              <a:ext uri="{FF2B5EF4-FFF2-40B4-BE49-F238E27FC236}">
                <a16:creationId xmlns:a16="http://schemas.microsoft.com/office/drawing/2014/main" id="{5C933BF1-B691-FE19-D5A4-0CD4E354893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86422" y="4337224"/>
            <a:ext cx="269626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defPPr>
              <a:defRPr lang="fr-FR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fr-FR" sz="1000" b="1" dirty="0">
                <a:solidFill>
                  <a:srgbClr val="FF0000"/>
                </a:solidFill>
              </a:rPr>
              <a:t>X</a:t>
            </a:r>
          </a:p>
        </p:txBody>
      </p:sp>
      <p:sp>
        <p:nvSpPr>
          <p:cNvPr id="8" name="Text Box 565">
            <a:extLst>
              <a:ext uri="{FF2B5EF4-FFF2-40B4-BE49-F238E27FC236}">
                <a16:creationId xmlns:a16="http://schemas.microsoft.com/office/drawing/2014/main" id="{A268DF66-A5A7-D0B2-035B-3D1F3065EA7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38822" y="4331648"/>
            <a:ext cx="269626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defPPr>
              <a:defRPr lang="fr-FR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fr-FR" sz="1000" b="1" dirty="0">
                <a:solidFill>
                  <a:srgbClr val="FF0000"/>
                </a:solidFill>
              </a:rPr>
              <a:t>X</a:t>
            </a:r>
          </a:p>
        </p:txBody>
      </p:sp>
      <p:sp>
        <p:nvSpPr>
          <p:cNvPr id="11" name="Text Box 565">
            <a:extLst>
              <a:ext uri="{FF2B5EF4-FFF2-40B4-BE49-F238E27FC236}">
                <a16:creationId xmlns:a16="http://schemas.microsoft.com/office/drawing/2014/main" id="{24379219-A822-527E-EDE3-DC5FE3FCBFE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91222" y="4326072"/>
            <a:ext cx="269626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defPPr>
              <a:defRPr lang="fr-FR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fr-FR" sz="1000" b="1" dirty="0">
                <a:solidFill>
                  <a:srgbClr val="FF0000"/>
                </a:solidFill>
              </a:rPr>
              <a:t>X</a:t>
            </a:r>
          </a:p>
        </p:txBody>
      </p:sp>
      <p:sp>
        <p:nvSpPr>
          <p:cNvPr id="12" name="Text Box 565">
            <a:extLst>
              <a:ext uri="{FF2B5EF4-FFF2-40B4-BE49-F238E27FC236}">
                <a16:creationId xmlns:a16="http://schemas.microsoft.com/office/drawing/2014/main" id="{BB4B188E-3737-9A29-01A3-777BB0A5177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43622" y="4320496"/>
            <a:ext cx="269626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defPPr>
              <a:defRPr lang="fr-FR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fr-FR" sz="1000" b="1" dirty="0">
                <a:solidFill>
                  <a:srgbClr val="FF0000"/>
                </a:solidFill>
              </a:rPr>
              <a:t>X</a:t>
            </a:r>
          </a:p>
        </p:txBody>
      </p:sp>
      <p:pic>
        <p:nvPicPr>
          <p:cNvPr id="13" name="Image 12" descr="Une image contenant bleu, table, assis, circuit&#10;&#10;Description générée automatiquement">
            <a:extLst>
              <a:ext uri="{FF2B5EF4-FFF2-40B4-BE49-F238E27FC236}">
                <a16:creationId xmlns:a16="http://schemas.microsoft.com/office/drawing/2014/main" id="{AA4B37FB-EBB8-A45C-DEEC-A1276EA4DBCD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5139" y="1981616"/>
            <a:ext cx="451883" cy="540000"/>
          </a:xfrm>
          <a:prstGeom prst="rect">
            <a:avLst/>
          </a:prstGeom>
        </p:spPr>
      </p:pic>
      <p:sp>
        <p:nvSpPr>
          <p:cNvPr id="17" name="Line 197">
            <a:extLst>
              <a:ext uri="{FF2B5EF4-FFF2-40B4-BE49-F238E27FC236}">
                <a16:creationId xmlns:a16="http://schemas.microsoft.com/office/drawing/2014/main" id="{00C3D2EB-5761-1B3E-46A5-FBFAD6BD2DDE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5166443" y="2256919"/>
            <a:ext cx="2213869" cy="2498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  <a:headEnd type="stealth"/>
            <a:tailEnd/>
          </a:ln>
        </p:spPr>
        <p:txBody>
          <a:bodyPr/>
          <a:lstStyle/>
          <a:p>
            <a:endParaRPr lang="fr-FR" dirty="0"/>
          </a:p>
        </p:txBody>
      </p:sp>
      <p:sp>
        <p:nvSpPr>
          <p:cNvPr id="18" name="Text Box 185">
            <a:extLst>
              <a:ext uri="{FF2B5EF4-FFF2-40B4-BE49-F238E27FC236}">
                <a16:creationId xmlns:a16="http://schemas.microsoft.com/office/drawing/2014/main" id="{42DD339E-7B42-72C7-74B9-2C6D1F60CF6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77463" y="2136826"/>
            <a:ext cx="986168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fr-FR" sz="1000" b="1" dirty="0"/>
              <a:t>Extension P2</a:t>
            </a:r>
          </a:p>
        </p:txBody>
      </p:sp>
      <p:sp>
        <p:nvSpPr>
          <p:cNvPr id="20" name="Text Box 28">
            <a:extLst>
              <a:ext uri="{FF2B5EF4-FFF2-40B4-BE49-F238E27FC236}">
                <a16:creationId xmlns:a16="http://schemas.microsoft.com/office/drawing/2014/main" id="{1B1EDC04-5DDE-0368-864B-066E55A546D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34486" y="6620924"/>
            <a:ext cx="1246026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91440" tIns="45720" rIns="91440" bIns="45720" anchor="t">
            <a:spAutoFit/>
          </a:bodyPr>
          <a:lstStyle/>
          <a:p>
            <a:pPr algn="l"/>
            <a:r>
              <a:rPr lang="fr-FR" sz="1000" b="1" dirty="0">
                <a:latin typeface="Arial"/>
                <a:cs typeface="Arial"/>
              </a:rPr>
              <a:t>2 décembre 2024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833627713"/>
      </p:ext>
    </p:extLst>
  </p:cSld>
  <p:clrMapOvr>
    <a:masterClrMapping/>
  </p:clrMapOvr>
</p:sld>
</file>

<file path=ppt/theme/theme1.xml><?xml version="1.0" encoding="utf-8"?>
<a:theme xmlns:a="http://schemas.openxmlformats.org/drawingml/2006/main" name="Modèle par défaut">
  <a:themeElements>
    <a:clrScheme name="Modèle par défaut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Modèle par défaut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rgbClr val="FF00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fr-FR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rgbClr val="FF00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fr-FR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Modèle par défaut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par défaut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par défaut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par défaut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par défaut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par défaut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par défaut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Thèm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76A89E8AE659C4EB4ECD94D221292F9" ma:contentTypeVersion="16" ma:contentTypeDescription="Crée un document." ma:contentTypeScope="" ma:versionID="83c430b2370293667a032437c8f9c492">
  <xsd:schema xmlns:xsd="http://www.w3.org/2001/XMLSchema" xmlns:xs="http://www.w3.org/2001/XMLSchema" xmlns:p="http://schemas.microsoft.com/office/2006/metadata/properties" xmlns:ns2="41386d07-a824-49f8-9910-65e60a857012" xmlns:ns3="bc241f47-cb40-4c8c-b1d6-673c160dea0b" targetNamespace="http://schemas.microsoft.com/office/2006/metadata/properties" ma:root="true" ma:fieldsID="3f30f82e7c6fd7fa915469b2efbfff20" ns2:_="" ns3:_="">
    <xsd:import namespace="41386d07-a824-49f8-9910-65e60a857012"/>
    <xsd:import namespace="bc241f47-cb40-4c8c-b1d6-673c160dea0b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DateTaken" minOccurs="0"/>
                <xsd:element ref="ns3:MediaLengthInSeconds" minOccurs="0"/>
                <xsd:element ref="ns3:lcf76f155ced4ddcb4097134ff3c332f" minOccurs="0"/>
                <xsd:element ref="ns2:TaxCatchAll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ObjectDetectorVersions" minOccurs="0"/>
                <xsd:element ref="ns3:MediaServiceSearchProperties" minOccurs="0"/>
                <xsd:element ref="ns3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1386d07-a824-49f8-9910-65e60a857012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Partagé avec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Partagé avec dé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6" nillable="true" ma:displayName="Taxonomy Catch All Column" ma:hidden="true" ma:list="{61244688-c817-4aa0-b50d-a61eb9357064}" ma:internalName="TaxCatchAll" ma:showField="CatchAllData" ma:web="41386d07-a824-49f8-9910-65e60a857012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c241f47-cb40-4c8c-b1d6-673c160dea0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13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5" nillable="true" ma:taxonomy="true" ma:internalName="lcf76f155ced4ddcb4097134ff3c332f" ma:taxonomyFieldName="MediaServiceImageTags" ma:displayName="Balises d’images" ma:readOnly="false" ma:fieldId="{5cf76f15-5ced-4ddc-b409-7134ff3c332f}" ma:taxonomyMulti="true" ma:sspId="005dc3c4-90f5-4798-89c3-4ea5d5b35be2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9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20" nillable="true" ma:displayName="Location" ma:description="" ma:indexed="true" ma:internalName="MediaServiceLocation" ma:readOnly="true">
      <xsd:simpleType>
        <xsd:restriction base="dms:Text"/>
      </xsd:simpleType>
    </xsd:element>
    <xsd:element name="MediaServiceObjectDetectorVersions" ma:index="21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2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3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bc241f47-cb40-4c8c-b1d6-673c160dea0b">
      <Terms xmlns="http://schemas.microsoft.com/office/infopath/2007/PartnerControls"/>
    </lcf76f155ced4ddcb4097134ff3c332f>
    <TaxCatchAll xmlns="41386d07-a824-49f8-9910-65e60a857012" xsi:nil="true"/>
  </documentManagement>
</p:properties>
</file>

<file path=customXml/itemProps1.xml><?xml version="1.0" encoding="utf-8"?>
<ds:datastoreItem xmlns:ds="http://schemas.openxmlformats.org/officeDocument/2006/customXml" ds:itemID="{EBA2E531-D330-4AE5-90CE-FCC4906799D3}"/>
</file>

<file path=customXml/itemProps2.xml><?xml version="1.0" encoding="utf-8"?>
<ds:datastoreItem xmlns:ds="http://schemas.openxmlformats.org/officeDocument/2006/customXml" ds:itemID="{B397D50F-E8F0-4EB8-BCBA-599EFC202419}"/>
</file>

<file path=customXml/itemProps3.xml><?xml version="1.0" encoding="utf-8"?>
<ds:datastoreItem xmlns:ds="http://schemas.openxmlformats.org/officeDocument/2006/customXml" ds:itemID="{92362FC4-F0BF-42E4-BDDA-3A70020D5525}"/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385</Words>
  <Application>Microsoft Office PowerPoint</Application>
  <PresentationFormat>Affichage à l'écran (4:3)</PresentationFormat>
  <Paragraphs>133</Paragraphs>
  <Slides>5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2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5</vt:i4>
      </vt:variant>
    </vt:vector>
  </HeadingPairs>
  <TitlesOfParts>
    <vt:vector size="8" baseType="lpstr">
      <vt:lpstr>Arial</vt:lpstr>
      <vt:lpstr>Calibri</vt:lpstr>
      <vt:lpstr>Modèle par défaut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>WIT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Diapositive 1</dc:title>
  <dc:creator>eric.bozier</dc:creator>
  <cp:lastModifiedBy>Eric BOZIER</cp:lastModifiedBy>
  <cp:revision>410</cp:revision>
  <dcterms:created xsi:type="dcterms:W3CDTF">2006-02-23T07:25:13Z</dcterms:created>
  <dcterms:modified xsi:type="dcterms:W3CDTF">2024-12-02T17:17:28Z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0x010100E76A89E8AE659C4EB4ECD94D221292F9</vt:lpwstr>
  </property>
</Properties>
</file>